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1" autoAdjust="0"/>
    <p:restoredTop sz="94660"/>
  </p:normalViewPr>
  <p:slideViewPr>
    <p:cSldViewPr snapToGrid="0">
      <p:cViewPr varScale="1">
        <p:scale>
          <a:sx n="64" d="100"/>
          <a:sy n="64" d="100"/>
        </p:scale>
        <p:origin x="6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B895-F7C1-42A2-B901-D42B91EC57EB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5E7-0064-4774-9584-9E98DE744BC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0614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B895-F7C1-42A2-B901-D42B91EC57EB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5E7-0064-4774-9584-9E98DE744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411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B895-F7C1-42A2-B901-D42B91EC57EB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5E7-0064-4774-9584-9E98DE744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833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B895-F7C1-42A2-B901-D42B91EC57EB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5E7-0064-4774-9584-9E98DE744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26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B895-F7C1-42A2-B901-D42B91EC57EB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5E7-0064-4774-9584-9E98DE744BC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3908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B895-F7C1-42A2-B901-D42B91EC57EB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5E7-0064-4774-9584-9E98DE744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778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B895-F7C1-42A2-B901-D42B91EC57EB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5E7-0064-4774-9584-9E98DE744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570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B895-F7C1-42A2-B901-D42B91EC57EB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5E7-0064-4774-9584-9E98DE744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71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B895-F7C1-42A2-B901-D42B91EC57EB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5E7-0064-4774-9584-9E98DE744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587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D2CB895-F7C1-42A2-B901-D42B91EC57EB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8915E7-0064-4774-9584-9E98DE744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719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B895-F7C1-42A2-B901-D42B91EC57EB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915E7-0064-4774-9584-9E98DE744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339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D2CB895-F7C1-42A2-B901-D42B91EC57EB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08915E7-0064-4774-9584-9E98DE744BC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960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27B23-93F1-4A1E-979D-BFA78FA05B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Y Lofts Project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4894C4-9D83-4100-995F-E7452713DF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Economic Development &amp; finance Committee</a:t>
            </a:r>
          </a:p>
          <a:p>
            <a:r>
              <a:rPr lang="en-US" dirty="0"/>
              <a:t>July 8, 2019</a:t>
            </a:r>
          </a:p>
        </p:txBody>
      </p:sp>
    </p:spTree>
    <p:extLst>
      <p:ext uri="{BB962C8B-B14F-4D97-AF65-F5344CB8AC3E}">
        <p14:creationId xmlns:p14="http://schemas.microsoft.com/office/powerpoint/2010/main" val="3108934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EA2BC-1702-4E69-9DF5-C972846A2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27171"/>
            <a:ext cx="10058400" cy="789404"/>
          </a:xfrm>
        </p:spPr>
        <p:txBody>
          <a:bodyPr/>
          <a:lstStyle/>
          <a:p>
            <a:r>
              <a:rPr lang="en-US" dirty="0"/>
              <a:t>Y Lofts – Major Revitalization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C980AC-CC8B-43E0-A74F-8155D2BAC0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116575"/>
            <a:ext cx="8961120" cy="5107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410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2D199-A238-48F9-AA5E-C80CFEBF1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Highlights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3512-BF5E-4431-B0AF-AAAC3EF225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03788"/>
            <a:ext cx="10989578" cy="4479565"/>
          </a:xfrm>
        </p:spPr>
        <p:txBody>
          <a:bodyPr>
            <a:normAutofit lnSpcReduction="10000"/>
          </a:bodyPr>
          <a:lstStyle/>
          <a:p>
            <a:pPr marL="578358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Prairie Fire Development – Kelley Hrabe, Principle</a:t>
            </a:r>
          </a:p>
          <a:p>
            <a:pPr marL="578358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Investment of approximately $8.9 million</a:t>
            </a:r>
          </a:p>
          <a:p>
            <a:pPr marL="578358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Historic Preservation Tax Credits</a:t>
            </a:r>
          </a:p>
          <a:p>
            <a:pPr marL="578358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Senior living (55+) development of the former YMCA building at 8</a:t>
            </a:r>
            <a:r>
              <a:rPr lang="en-US" sz="2400" baseline="30000" dirty="0"/>
              <a:t>th</a:t>
            </a:r>
            <a:r>
              <a:rPr lang="en-US" sz="2400" dirty="0"/>
              <a:t> &amp; Armstrong</a:t>
            </a:r>
          </a:p>
          <a:p>
            <a:pPr marL="578358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44 units of mixed-income affordable living (between 30%-80% AMI)</a:t>
            </a:r>
          </a:p>
          <a:p>
            <a:pPr marL="578358" lvl="1" indent="-285750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Construction to commence in September 2019</a:t>
            </a:r>
          </a:p>
          <a:p>
            <a:pPr marL="578358" lvl="1" indent="-285750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Project completion expected in November 2020</a:t>
            </a:r>
          </a:p>
          <a:p>
            <a:pPr marL="578358" lvl="1" indent="-285750"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246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69730-F386-4748-B5E5-ECF6681E2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NRA – Property Tax Rebate Program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8B7D9CE-0482-43F7-B422-BBC41E030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37360"/>
            <a:ext cx="10989578" cy="4479565"/>
          </a:xfrm>
        </p:spPr>
        <p:txBody>
          <a:bodyPr>
            <a:normAutofit/>
          </a:bodyPr>
          <a:lstStyle/>
          <a:p>
            <a:pPr marL="578358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Y Lofts qualify as a Special Project in the NRA Policy</a:t>
            </a:r>
          </a:p>
          <a:p>
            <a:pPr marL="1126998" lvl="4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/>
              <a:t>Located in Area 1 (generally east of 635)</a:t>
            </a:r>
          </a:p>
          <a:p>
            <a:pPr marL="1126998" lvl="4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/>
              <a:t>Project investment greater than $3 million</a:t>
            </a:r>
          </a:p>
          <a:p>
            <a:pPr marL="1126998" lvl="4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/>
              <a:t>Project received historic designation by the State of Kansas</a:t>
            </a:r>
          </a:p>
          <a:p>
            <a:pPr marL="578358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Property Tax Rebate Program</a:t>
            </a:r>
          </a:p>
          <a:p>
            <a:pPr marL="1126998" lvl="4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/>
              <a:t>Requires a minimum of 15% assessed value increase</a:t>
            </a:r>
          </a:p>
          <a:p>
            <a:pPr marL="1126998" lvl="4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/>
              <a:t>Rebate is 75% and can be increased by 10% for complying with LMW goals</a:t>
            </a:r>
          </a:p>
          <a:p>
            <a:pPr marL="1126998" lvl="4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/>
              <a:t>20 years</a:t>
            </a:r>
          </a:p>
        </p:txBody>
      </p:sp>
    </p:spTree>
    <p:extLst>
      <p:ext uri="{BB962C8B-B14F-4D97-AF65-F5344CB8AC3E}">
        <p14:creationId xmlns:p14="http://schemas.microsoft.com/office/powerpoint/2010/main" val="1955257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69730-F386-4748-B5E5-ECF6681E2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Requested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8B7D9CE-0482-43F7-B422-BBC41E030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31643"/>
            <a:ext cx="8952731" cy="3237312"/>
          </a:xfrm>
        </p:spPr>
        <p:txBody>
          <a:bodyPr>
            <a:normAutofit/>
          </a:bodyPr>
          <a:lstStyle/>
          <a:p>
            <a:pPr marL="578358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dirty="0"/>
              <a:t>RESOLUTION: NRA Special Project Application</a:t>
            </a:r>
          </a:p>
          <a:p>
            <a:pPr marL="1126998" lvl="4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A resolution approving an NRA Special Project application for the renovation and revitalization of the former YMCA building at 900 North 8</a:t>
            </a:r>
            <a:r>
              <a:rPr lang="en-US" sz="2400" baseline="30000" dirty="0"/>
              <a:t>th</a:t>
            </a:r>
            <a:r>
              <a:rPr lang="en-US" sz="2400" dirty="0"/>
              <a:t> Street. </a:t>
            </a:r>
          </a:p>
        </p:txBody>
      </p:sp>
    </p:spTree>
    <p:extLst>
      <p:ext uri="{BB962C8B-B14F-4D97-AF65-F5344CB8AC3E}">
        <p14:creationId xmlns:p14="http://schemas.microsoft.com/office/powerpoint/2010/main" val="220960240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256</TotalTime>
  <Words>184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Wingdings</vt:lpstr>
      <vt:lpstr>Retrospect</vt:lpstr>
      <vt:lpstr>Y Lofts Project</vt:lpstr>
      <vt:lpstr>Y Lofts – Major Revitalization </vt:lpstr>
      <vt:lpstr>Project Highlights</vt:lpstr>
      <vt:lpstr>NRA – Property Tax Rebate Program</vt:lpstr>
      <vt:lpstr>Action Requested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 Lofts Project</dc:title>
  <dc:creator>Katherine Carttar</dc:creator>
  <cp:lastModifiedBy>Birch, Edwin</cp:lastModifiedBy>
  <cp:revision>7</cp:revision>
  <dcterms:created xsi:type="dcterms:W3CDTF">2019-06-03T13:34:54Z</dcterms:created>
  <dcterms:modified xsi:type="dcterms:W3CDTF">2019-08-29T18:39:46Z</dcterms:modified>
</cp:coreProperties>
</file>