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61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90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7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1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3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2CB895-F7C1-42A2-B901-D42B91EC57E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8915E7-0064-4774-9584-9E98DE744B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27B23-93F1-4A1E-979D-BFA78FA05B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 Lofts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894C4-9D83-4100-995F-E7452713DF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Economic Development &amp; finance Committee</a:t>
            </a:r>
          </a:p>
          <a:p>
            <a:r>
              <a:rPr lang="en-US" dirty="0"/>
              <a:t>July 8, 2019</a:t>
            </a:r>
          </a:p>
        </p:txBody>
      </p:sp>
    </p:spTree>
    <p:extLst>
      <p:ext uri="{BB962C8B-B14F-4D97-AF65-F5344CB8AC3E}">
        <p14:creationId xmlns:p14="http://schemas.microsoft.com/office/powerpoint/2010/main" val="310893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A2BC-1702-4E69-9DF5-C972846A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7171"/>
            <a:ext cx="10058400" cy="789404"/>
          </a:xfrm>
        </p:spPr>
        <p:txBody>
          <a:bodyPr/>
          <a:lstStyle/>
          <a:p>
            <a:r>
              <a:rPr lang="en-US" dirty="0"/>
              <a:t>Y Lofts – Major Revitalization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980AC-CC8B-43E0-A74F-8155D2BAC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116575"/>
            <a:ext cx="8961120" cy="510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D199-A238-48F9-AA5E-C80CFEBF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3512-BF5E-4431-B0AF-AAAC3EF22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03788"/>
            <a:ext cx="10989578" cy="4479565"/>
          </a:xfrm>
        </p:spPr>
        <p:txBody>
          <a:bodyPr>
            <a:normAutofit lnSpcReduction="10000"/>
          </a:bodyPr>
          <a:lstStyle/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Prairie Fire Development – Kelley Hrabe, Principle</a:t>
            </a:r>
          </a:p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Investment of approximately $8.9 million</a:t>
            </a:r>
          </a:p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Historic Preservation Tax Credits</a:t>
            </a:r>
          </a:p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Senior living (55+) development of the former YMCA building at 8</a:t>
            </a:r>
            <a:r>
              <a:rPr lang="en-US" sz="2400" baseline="30000" dirty="0"/>
              <a:t>th</a:t>
            </a:r>
            <a:r>
              <a:rPr lang="en-US" sz="2400" dirty="0"/>
              <a:t> &amp; Armstrong</a:t>
            </a:r>
          </a:p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44 units of mixed-income affordable living (between 30%-80% AMI)</a:t>
            </a:r>
          </a:p>
          <a:p>
            <a:pPr marL="578358" lvl="1" indent="-28575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Construction to commence in September 2019</a:t>
            </a:r>
          </a:p>
          <a:p>
            <a:pPr marL="578358" lvl="1" indent="-28575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Project completion expected in November 2020</a:t>
            </a:r>
          </a:p>
          <a:p>
            <a:pPr marL="578358" lvl="1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4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9730-F386-4748-B5E5-ECF6681E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NRA – Property Tax Rebate Program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8B7D9CE-0482-43F7-B422-BBC41E03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989578" cy="4479565"/>
          </a:xfrm>
        </p:spPr>
        <p:txBody>
          <a:bodyPr>
            <a:normAutofit/>
          </a:bodyPr>
          <a:lstStyle/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Y Lofts qualify as a Special Project in the NRA Policy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Located in Area 1 (generally east of 635)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Project investment greater than $3 million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Project received historic designation by the State of Kansas</a:t>
            </a:r>
          </a:p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Property Tax Rebate Program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Requires a minimum of 15% assessed value increase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Rebate is 75% and can be increased by 10% for complying with LMW goals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195525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9730-F386-4748-B5E5-ECF6681E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Requested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8B7D9CE-0482-43F7-B422-BBC41E03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1643"/>
            <a:ext cx="8952731" cy="3237312"/>
          </a:xfrm>
        </p:spPr>
        <p:txBody>
          <a:bodyPr>
            <a:normAutofit/>
          </a:bodyPr>
          <a:lstStyle/>
          <a:p>
            <a:pPr marL="578358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RESOLUTION: NRA Special Project Application</a:t>
            </a:r>
          </a:p>
          <a:p>
            <a:pPr marL="1126998" lvl="4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 resolution approving an NRA Special Project application for the renovation and revitalization of the former YMCA building at 900 North 8</a:t>
            </a:r>
            <a:r>
              <a:rPr lang="en-US" sz="2400" baseline="30000" dirty="0"/>
              <a:t>th</a:t>
            </a:r>
            <a:r>
              <a:rPr lang="en-US" sz="2400" dirty="0"/>
              <a:t> Street. </a:t>
            </a:r>
          </a:p>
        </p:txBody>
      </p:sp>
    </p:spTree>
    <p:extLst>
      <p:ext uri="{BB962C8B-B14F-4D97-AF65-F5344CB8AC3E}">
        <p14:creationId xmlns:p14="http://schemas.microsoft.com/office/powerpoint/2010/main" val="22096024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</TotalTime>
  <Words>184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Y Lofts Project</vt:lpstr>
      <vt:lpstr>Y Lofts – Major Revitalization </vt:lpstr>
      <vt:lpstr>Project Highlights</vt:lpstr>
      <vt:lpstr>NRA – Property Tax Rebate Program</vt:lpstr>
      <vt:lpstr>Action Requested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 Lofts Project</dc:title>
  <dc:creator>Katherine Carttar</dc:creator>
  <cp:lastModifiedBy>Birch, Edwin</cp:lastModifiedBy>
  <cp:revision>7</cp:revision>
  <dcterms:created xsi:type="dcterms:W3CDTF">2019-06-03T13:34:54Z</dcterms:created>
  <dcterms:modified xsi:type="dcterms:W3CDTF">2019-08-29T18:39:46Z</dcterms:modified>
</cp:coreProperties>
</file>