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2" r:id="rId3"/>
    <p:sldId id="266" r:id="rId4"/>
    <p:sldId id="261" r:id="rId5"/>
    <p:sldId id="263" r:id="rId6"/>
    <p:sldId id="264" r:id="rId7"/>
    <p:sldId id="265" r:id="rId8"/>
    <p:sldId id="259" r:id="rId9"/>
    <p:sldId id="258" r:id="rId10"/>
    <p:sldId id="257" r:id="rId11"/>
    <p:sldId id="267"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957" autoAdjust="0"/>
  </p:normalViewPr>
  <p:slideViewPr>
    <p:cSldViewPr snapToGrid="0">
      <p:cViewPr varScale="1">
        <p:scale>
          <a:sx n="80" d="100"/>
          <a:sy n="80" d="100"/>
        </p:scale>
        <p:origin x="132" y="51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595BE30-DFC5-4844-9AA0-5C4486896B01}" type="datetimeFigureOut">
              <a:rPr lang="en-US" smtClean="0"/>
              <a:t>9/15/2020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00C55B-5014-4B8A-9B91-E57B0DB1C2F5}" type="slidenum">
              <a:rPr lang="en-US" smtClean="0"/>
              <a:t>‹#›</a:t>
            </a:fld>
            <a:endParaRPr lang="en-US"/>
          </a:p>
        </p:txBody>
      </p:sp>
    </p:spTree>
    <p:extLst>
      <p:ext uri="{BB962C8B-B14F-4D97-AF65-F5344CB8AC3E}">
        <p14:creationId xmlns:p14="http://schemas.microsoft.com/office/powerpoint/2010/main" val="350239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tertainment.howstuffworks.com/baseball.ht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kids.britannica.com/kids/article/United-States-Constitution/35388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Image of Fairfax</a:t>
            </a:r>
            <a:r>
              <a:rPr lang="en-US" b="1" baseline="0" dirty="0"/>
              <a:t> Golf Course </a:t>
            </a:r>
          </a:p>
          <a:p>
            <a:pPr defTabSz="931774">
              <a:defRPr/>
            </a:pPr>
            <a:r>
              <a:rPr lang="en-US" baseline="0" dirty="0"/>
              <a:t>2-minute video shows 1920 Baseball  - </a:t>
            </a:r>
            <a:r>
              <a:rPr lang="en-US" dirty="0">
                <a:effectLst/>
              </a:rPr>
              <a:t>Babe Ruth Strike Out at League Park in 1920. The Cleveland Indians Vs New York Yankees. </a:t>
            </a:r>
            <a:endParaRPr lang="en-US" dirty="0"/>
          </a:p>
          <a:p>
            <a:r>
              <a:rPr lang="en-US" dirty="0">
                <a:effectLst/>
              </a:rPr>
              <a:t>1920s music in background </a:t>
            </a:r>
          </a:p>
          <a:p>
            <a:endParaRPr lang="en-US" dirty="0">
              <a:effectLst/>
            </a:endParaRPr>
          </a:p>
          <a:p>
            <a:r>
              <a:rPr lang="en-US" sz="1200" kern="1200" dirty="0">
                <a:solidFill>
                  <a:schemeClr val="tx1"/>
                </a:solidFill>
                <a:effectLst/>
                <a:latin typeface="+mn-lt"/>
                <a:ea typeface="+mn-ea"/>
                <a:cs typeface="+mn-cs"/>
              </a:rPr>
              <a:t>In 1919, Babe Ruth shocked the </a:t>
            </a:r>
            <a:r>
              <a:rPr lang="en-US" sz="1200" kern="1200" dirty="0">
                <a:solidFill>
                  <a:schemeClr val="tx1"/>
                </a:solidFill>
                <a:effectLst/>
                <a:latin typeface="+mn-lt"/>
                <a:ea typeface="+mn-ea"/>
                <a:cs typeface="+mn-cs"/>
                <a:hlinkClick r:id="rId3"/>
              </a:rPr>
              <a:t>baseball</a:t>
            </a:r>
            <a:r>
              <a:rPr lang="en-US" sz="1200" kern="1200" dirty="0">
                <a:solidFill>
                  <a:schemeClr val="tx1"/>
                </a:solidFill>
                <a:effectLst/>
                <a:latin typeface="+mn-lt"/>
                <a:ea typeface="+mn-ea"/>
                <a:cs typeface="+mn-cs"/>
              </a:rPr>
              <a:t> world by becoming the first player to hit 29 home runs in a season. Prior to Ruth's explosion at the plate, most batters had employed a slower, more strategic swing to produce singles and doubles that would advance the runners. Ruth famously swung for the fences every time and had the stats to prove it, despite the wretched condition of the game ball in 1919.</a:t>
            </a:r>
          </a:p>
          <a:p>
            <a:endParaRPr lang="en-US" sz="1200" kern="1200" dirty="0">
              <a:solidFill>
                <a:schemeClr val="tx1"/>
              </a:solidFill>
              <a:effectLst/>
              <a:latin typeface="+mn-lt"/>
              <a:ea typeface="+mn-ea"/>
              <a:cs typeface="+mn-cs"/>
            </a:endParaRPr>
          </a:p>
          <a:p>
            <a:r>
              <a:rPr lang="en-US" dirty="0"/>
              <a:t>This trunk is provided by the Wyandotte County Museum</a:t>
            </a:r>
          </a:p>
          <a:p>
            <a:r>
              <a:rPr lang="en-US" dirty="0"/>
              <a:t>This trunk is made possible through a Freedom Frontier National Heritage Area grant on behalf of the Mary Cohen Trust.</a:t>
            </a:r>
          </a:p>
          <a:p>
            <a:r>
              <a:rPr lang="en-US" dirty="0"/>
              <a:t>These documents are free to use for educational purposes.</a:t>
            </a:r>
          </a:p>
          <a:p>
            <a:r>
              <a:rPr lang="en-US"/>
              <a:t>Please contact the museum directly for additional classroom aids, comments, or questions. </a:t>
            </a:r>
          </a:p>
          <a:p>
            <a:endParaRPr lang="en-US" dirty="0"/>
          </a:p>
        </p:txBody>
      </p:sp>
      <p:sp>
        <p:nvSpPr>
          <p:cNvPr id="4" name="Slide Number Placeholder 3"/>
          <p:cNvSpPr>
            <a:spLocks noGrp="1"/>
          </p:cNvSpPr>
          <p:nvPr>
            <p:ph type="sldNum" sz="quarter" idx="5"/>
          </p:nvPr>
        </p:nvSpPr>
        <p:spPr/>
        <p:txBody>
          <a:bodyPr/>
          <a:lstStyle/>
          <a:p>
            <a:fld id="{ED00C55B-5014-4B8A-9B91-E57B0DB1C2F5}" type="slidenum">
              <a:rPr lang="en-US" smtClean="0"/>
              <a:t>1</a:t>
            </a:fld>
            <a:endParaRPr lang="en-US"/>
          </a:p>
        </p:txBody>
      </p:sp>
    </p:spTree>
    <p:extLst>
      <p:ext uri="{BB962C8B-B14F-4D97-AF65-F5344CB8AC3E}">
        <p14:creationId xmlns:p14="http://schemas.microsoft.com/office/powerpoint/2010/main" val="2948134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2: Learn the Charleston </a:t>
            </a:r>
          </a:p>
          <a:p>
            <a:r>
              <a:rPr lang="en-US" dirty="0"/>
              <a:t>The</a:t>
            </a:r>
            <a:r>
              <a:rPr lang="en-US" baseline="0" dirty="0"/>
              <a:t> 1920s are often remembered the music and the dancing. The Charleston was a popular dance of the time. </a:t>
            </a:r>
          </a:p>
          <a:p>
            <a:endParaRPr lang="en-US" baseline="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1919 the U.S. Congress passed an amendment to the </a:t>
            </a:r>
            <a:r>
              <a:rPr lang="en-US" sz="1200" b="1" kern="1200" dirty="0">
                <a:solidFill>
                  <a:schemeClr val="tx1"/>
                </a:solidFill>
                <a:effectLst/>
                <a:latin typeface="+mn-lt"/>
                <a:ea typeface="+mn-ea"/>
                <a:cs typeface="+mn-cs"/>
                <a:hlinkClick r:id="rId3"/>
              </a:rPr>
              <a:t>Constitution</a:t>
            </a:r>
            <a:r>
              <a:rPr lang="en-US" sz="1200" kern="1200" dirty="0">
                <a:solidFill>
                  <a:schemeClr val="tx1"/>
                </a:solidFill>
                <a:effectLst/>
                <a:latin typeface="+mn-lt"/>
                <a:ea typeface="+mn-ea"/>
                <a:cs typeface="+mn-cs"/>
              </a:rPr>
              <a:t> making alcoholic beverages illegal. The ban took effect in 1920. It started a period known as Prohibition. During prohibition alcohol went underground and resulted in more problems than it solved. Prohibition became so unpopular that Congress passed another amendment in 1933 to end it. The 1920s are often most remembered for prohibition, jazz, and flappers who danced their cares away. </a:t>
            </a:r>
          </a:p>
          <a:p>
            <a:br>
              <a:rPr lang="en-US" dirty="0">
                <a:solidFill>
                  <a:srgbClr val="FFFFFF"/>
                </a:solidFill>
              </a:rPr>
            </a:br>
            <a:endParaRPr lang="en-US" dirty="0">
              <a:solidFill>
                <a:srgbClr val="FFFFFF"/>
              </a:solidFill>
            </a:endParaRPr>
          </a:p>
          <a:p>
            <a:r>
              <a:rPr lang="en-US" dirty="0">
                <a:solidFill>
                  <a:srgbClr val="FFFFFF"/>
                </a:solidFill>
              </a:rPr>
              <a:t>Activity 3: Sports &amp; Games will be available in the educational trunk (post </a:t>
            </a:r>
            <a:r>
              <a:rPr lang="en-US" dirty="0" err="1">
                <a:solidFill>
                  <a:srgbClr val="FFFFFF"/>
                </a:solidFill>
              </a:rPr>
              <a:t>Covid</a:t>
            </a:r>
            <a:r>
              <a:rPr lang="en-US" dirty="0">
                <a:solidFill>
                  <a:srgbClr val="FFFFFF"/>
                </a:solidFill>
              </a:rPr>
              <a:t>)</a:t>
            </a:r>
            <a:endParaRPr lang="en-US" dirty="0"/>
          </a:p>
        </p:txBody>
      </p:sp>
      <p:sp>
        <p:nvSpPr>
          <p:cNvPr id="4" name="Slide Number Placeholder 3"/>
          <p:cNvSpPr>
            <a:spLocks noGrp="1"/>
          </p:cNvSpPr>
          <p:nvPr>
            <p:ph type="sldNum" sz="quarter" idx="5"/>
          </p:nvPr>
        </p:nvSpPr>
        <p:spPr/>
        <p:txBody>
          <a:bodyPr/>
          <a:lstStyle/>
          <a:p>
            <a:fld id="{ED00C55B-5014-4B8A-9B91-E57B0DB1C2F5}" type="slidenum">
              <a:rPr lang="en-US" smtClean="0"/>
              <a:t>10</a:t>
            </a:fld>
            <a:endParaRPr lang="en-US"/>
          </a:p>
        </p:txBody>
      </p:sp>
    </p:spTree>
    <p:extLst>
      <p:ext uri="{BB962C8B-B14F-4D97-AF65-F5344CB8AC3E}">
        <p14:creationId xmlns:p14="http://schemas.microsoft.com/office/powerpoint/2010/main" val="369270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1: Photograph Exploration </a:t>
            </a:r>
          </a:p>
          <a:p>
            <a:r>
              <a:rPr lang="en-US" b="1" dirty="0"/>
              <a:t>Wedding Shower circa 1920, Kansan</a:t>
            </a:r>
            <a:r>
              <a:rPr lang="en-US" b="1" baseline="0" dirty="0"/>
              <a:t> Newspaper</a:t>
            </a:r>
          </a:p>
          <a:p>
            <a:endParaRPr lang="en-US" baseline="0" dirty="0"/>
          </a:p>
          <a:p>
            <a:endParaRPr lang="en-US" dirty="0"/>
          </a:p>
        </p:txBody>
      </p:sp>
      <p:sp>
        <p:nvSpPr>
          <p:cNvPr id="4" name="Slide Number Placeholder 3"/>
          <p:cNvSpPr>
            <a:spLocks noGrp="1"/>
          </p:cNvSpPr>
          <p:nvPr>
            <p:ph type="sldNum" sz="quarter" idx="5"/>
          </p:nvPr>
        </p:nvSpPr>
        <p:spPr/>
        <p:txBody>
          <a:bodyPr/>
          <a:lstStyle/>
          <a:p>
            <a:fld id="{ED00C55B-5014-4B8A-9B91-E57B0DB1C2F5}" type="slidenum">
              <a:rPr lang="en-US" smtClean="0"/>
              <a:t>2</a:t>
            </a:fld>
            <a:endParaRPr lang="en-US"/>
          </a:p>
        </p:txBody>
      </p:sp>
    </p:spTree>
    <p:extLst>
      <p:ext uri="{BB962C8B-B14F-4D97-AF65-F5344CB8AC3E}">
        <p14:creationId xmlns:p14="http://schemas.microsoft.com/office/powerpoint/2010/main" val="253434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Roy Knapp’s Rough Riders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Roy Knapp, a Wyandotte County resident, owned a cleaning business and was a founding member of the Sheriff’s Posse.  In 1922, he combined his love of horses and his admiration of children and formed the Roy Knapp Rough Riders.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Youth between the ages of 4 and 17, who were interested in horsemanship and “roughing” it, could become members of the “Rough Riders”, a local group that met for more than 30 years near Wyandotte County Lake Park at 3832 N. 87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Street in Bethel. The kids’ dude ranch gave pony rides on local trails, but grew in 1926 into rodeo performances, parades, and horse show acts.  The size of the group varied between 30 and 50 members, and they performed more than 20 years at the American Royal.  The Rough Riders were famous nationally for their long trail rides and rodeo performances in Kansas, Missouri, Wyoming and South Dakota. </a:t>
            </a:r>
            <a:endParaRPr lang="en-US" dirty="0"/>
          </a:p>
        </p:txBody>
      </p:sp>
      <p:sp>
        <p:nvSpPr>
          <p:cNvPr id="4" name="Slide Number Placeholder 3"/>
          <p:cNvSpPr>
            <a:spLocks noGrp="1"/>
          </p:cNvSpPr>
          <p:nvPr>
            <p:ph type="sldNum" sz="quarter" idx="5"/>
          </p:nvPr>
        </p:nvSpPr>
        <p:spPr/>
        <p:txBody>
          <a:bodyPr/>
          <a:lstStyle/>
          <a:p>
            <a:fld id="{ED00C55B-5014-4B8A-9B91-E57B0DB1C2F5}" type="slidenum">
              <a:rPr lang="en-US" smtClean="0"/>
              <a:t>3</a:t>
            </a:fld>
            <a:endParaRPr lang="en-US"/>
          </a:p>
        </p:txBody>
      </p:sp>
    </p:spTree>
    <p:extLst>
      <p:ext uri="{BB962C8B-B14F-4D97-AF65-F5344CB8AC3E}">
        <p14:creationId xmlns:p14="http://schemas.microsoft.com/office/powerpoint/2010/main" val="290086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Building the Argentine Parish House</a:t>
            </a:r>
            <a:r>
              <a:rPr lang="en-US" b="1" baseline="0" dirty="0"/>
              <a:t> </a:t>
            </a:r>
            <a:r>
              <a:rPr lang="en-US" b="1" dirty="0"/>
              <a:t>27th &amp; Metropolitan Ave.,</a:t>
            </a:r>
            <a:r>
              <a:rPr lang="en-US" b="1" baseline="0" dirty="0"/>
              <a:t> </a:t>
            </a:r>
            <a:r>
              <a:rPr lang="en-US" b="1" dirty="0"/>
              <a:t>c. 1920</a:t>
            </a:r>
          </a:p>
          <a:p>
            <a:endParaRPr lang="en-US" b="1" dirty="0"/>
          </a:p>
          <a:p>
            <a:r>
              <a:rPr lang="en-US" b="0" dirty="0"/>
              <a:t>In 1921, the Argentine Parish House was built from donated materials, including a discarded steel bridge, and with volunteer labor organized by a coalition of six Protestant churches and community volunteers. The effort was led by Rev. G.W. Durham of the Methodist Episcopal Church. For nearly 65 years, the Parish House was a center of community activities, including athletic contests such as boxing and basketball, as well as social activities such as dances and club meetings. https://khri.kansasgis.org/</a:t>
            </a:r>
          </a:p>
          <a:p>
            <a:endParaRPr lang="en-US" b="0" dirty="0"/>
          </a:p>
          <a:p>
            <a:r>
              <a:rPr lang="en-US" b="0" dirty="0"/>
              <a:t>Can you imagine coming together with your neighbors to build a community center?</a:t>
            </a:r>
          </a:p>
          <a:p>
            <a:endParaRPr lang="en-US" b="0" dirty="0"/>
          </a:p>
          <a:p>
            <a:endParaRPr lang="en-US" b="0" dirty="0"/>
          </a:p>
        </p:txBody>
      </p:sp>
      <p:sp>
        <p:nvSpPr>
          <p:cNvPr id="4" name="Slide Number Placeholder 3"/>
          <p:cNvSpPr>
            <a:spLocks noGrp="1"/>
          </p:cNvSpPr>
          <p:nvPr>
            <p:ph type="sldNum" sz="quarter" idx="5"/>
          </p:nvPr>
        </p:nvSpPr>
        <p:spPr/>
        <p:txBody>
          <a:bodyPr/>
          <a:lstStyle/>
          <a:p>
            <a:fld id="{ED00C55B-5014-4B8A-9B91-E57B0DB1C2F5}" type="slidenum">
              <a:rPr lang="en-US" smtClean="0"/>
              <a:t>4</a:t>
            </a:fld>
            <a:endParaRPr lang="en-US"/>
          </a:p>
        </p:txBody>
      </p:sp>
    </p:spTree>
    <p:extLst>
      <p:ext uri="{BB962C8B-B14F-4D97-AF65-F5344CB8AC3E}">
        <p14:creationId xmlns:p14="http://schemas.microsoft.com/office/powerpoint/2010/main" val="4125414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Parish House</a:t>
            </a:r>
            <a:r>
              <a:rPr lang="en-US" b="1" baseline="0" dirty="0"/>
              <a:t> Dance </a:t>
            </a:r>
            <a:r>
              <a:rPr lang="en-US" b="1" dirty="0"/>
              <a:t>27th &amp; Metropolitan Ave., Argentine, KS, Sept, 15, 1922.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Used for basketball, boxing, dances, and club meetings for many years. </a:t>
            </a:r>
          </a:p>
          <a:p>
            <a:endParaRPr lang="en-US" dirty="0"/>
          </a:p>
        </p:txBody>
      </p:sp>
      <p:sp>
        <p:nvSpPr>
          <p:cNvPr id="4" name="Slide Number Placeholder 3"/>
          <p:cNvSpPr>
            <a:spLocks noGrp="1"/>
          </p:cNvSpPr>
          <p:nvPr>
            <p:ph type="sldNum" sz="quarter" idx="5"/>
          </p:nvPr>
        </p:nvSpPr>
        <p:spPr/>
        <p:txBody>
          <a:bodyPr/>
          <a:lstStyle/>
          <a:p>
            <a:fld id="{ED00C55B-5014-4B8A-9B91-E57B0DB1C2F5}" type="slidenum">
              <a:rPr lang="en-US" smtClean="0"/>
              <a:t>5</a:t>
            </a:fld>
            <a:endParaRPr lang="en-US"/>
          </a:p>
        </p:txBody>
      </p:sp>
    </p:spTree>
    <p:extLst>
      <p:ext uri="{BB962C8B-B14F-4D97-AF65-F5344CB8AC3E}">
        <p14:creationId xmlns:p14="http://schemas.microsoft.com/office/powerpoint/2010/main" val="99727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1911, KCK</a:t>
            </a:r>
            <a:r>
              <a:rPr lang="en-US" baseline="0" dirty="0"/>
              <a:t> had 20 parks on 232 acres, including Sunken Garden.</a:t>
            </a:r>
          </a:p>
          <a:p>
            <a:r>
              <a:rPr lang="en-US" baseline="0" dirty="0"/>
              <a:t>It was filled in during the Great Depression when the Works Progress Administration provided jobs </a:t>
            </a:r>
            <a:endParaRPr lang="en-US" dirty="0"/>
          </a:p>
        </p:txBody>
      </p:sp>
      <p:sp>
        <p:nvSpPr>
          <p:cNvPr id="4" name="Slide Number Placeholder 3"/>
          <p:cNvSpPr>
            <a:spLocks noGrp="1"/>
          </p:cNvSpPr>
          <p:nvPr>
            <p:ph type="sldNum" sz="quarter" idx="5"/>
          </p:nvPr>
        </p:nvSpPr>
        <p:spPr/>
        <p:txBody>
          <a:bodyPr/>
          <a:lstStyle/>
          <a:p>
            <a:fld id="{ED00C55B-5014-4B8A-9B91-E57B0DB1C2F5}" type="slidenum">
              <a:rPr lang="en-US" smtClean="0"/>
              <a:t>6</a:t>
            </a:fld>
            <a:endParaRPr lang="en-US"/>
          </a:p>
        </p:txBody>
      </p:sp>
    </p:spTree>
    <p:extLst>
      <p:ext uri="{BB962C8B-B14F-4D97-AF65-F5344CB8AC3E}">
        <p14:creationId xmlns:p14="http://schemas.microsoft.com/office/powerpoint/2010/main" val="672451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anyone a scout?</a:t>
            </a:r>
          </a:p>
          <a:p>
            <a:r>
              <a:rPr lang="en-US" dirty="0"/>
              <a:t>Have you been to this camp? </a:t>
            </a:r>
          </a:p>
        </p:txBody>
      </p:sp>
      <p:sp>
        <p:nvSpPr>
          <p:cNvPr id="4" name="Slide Number Placeholder 3"/>
          <p:cNvSpPr>
            <a:spLocks noGrp="1"/>
          </p:cNvSpPr>
          <p:nvPr>
            <p:ph type="sldNum" sz="quarter" idx="5"/>
          </p:nvPr>
        </p:nvSpPr>
        <p:spPr/>
        <p:txBody>
          <a:bodyPr/>
          <a:lstStyle/>
          <a:p>
            <a:fld id="{ED00C55B-5014-4B8A-9B91-E57B0DB1C2F5}" type="slidenum">
              <a:rPr lang="en-US" smtClean="0"/>
              <a:t>7</a:t>
            </a:fld>
            <a:endParaRPr lang="en-US"/>
          </a:p>
        </p:txBody>
      </p:sp>
    </p:spTree>
    <p:extLst>
      <p:ext uri="{BB962C8B-B14F-4D97-AF65-F5344CB8AC3E}">
        <p14:creationId xmlns:p14="http://schemas.microsoft.com/office/powerpoint/2010/main" val="3161650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Electric Theatre,</a:t>
            </a:r>
            <a:r>
              <a:rPr lang="en-US" b="1" baseline="0" dirty="0"/>
              <a:t> 546 Minnesota Ave, August 1921</a:t>
            </a:r>
          </a:p>
          <a:p>
            <a:r>
              <a:rPr lang="en-US" baseline="0" dirty="0"/>
              <a:t>Opened in 1906 with 400 seats. It was enlarged to 1850 seats in 1922 and was a showplace that lit up the street. </a:t>
            </a:r>
          </a:p>
          <a:p>
            <a:endParaRPr lang="en-US" dirty="0"/>
          </a:p>
        </p:txBody>
      </p:sp>
      <p:sp>
        <p:nvSpPr>
          <p:cNvPr id="4" name="Slide Number Placeholder 3"/>
          <p:cNvSpPr>
            <a:spLocks noGrp="1"/>
          </p:cNvSpPr>
          <p:nvPr>
            <p:ph type="sldNum" sz="quarter" idx="5"/>
          </p:nvPr>
        </p:nvSpPr>
        <p:spPr/>
        <p:txBody>
          <a:bodyPr/>
          <a:lstStyle/>
          <a:p>
            <a:fld id="{ED00C55B-5014-4B8A-9B91-E57B0DB1C2F5}" type="slidenum">
              <a:rPr lang="en-US" smtClean="0"/>
              <a:t>8</a:t>
            </a:fld>
            <a:endParaRPr lang="en-US"/>
          </a:p>
        </p:txBody>
      </p:sp>
    </p:spTree>
    <p:extLst>
      <p:ext uri="{BB962C8B-B14F-4D97-AF65-F5344CB8AC3E}">
        <p14:creationId xmlns:p14="http://schemas.microsoft.com/office/powerpoint/2010/main" val="2776982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D00C55B-5014-4B8A-9B91-E57B0DB1C2F5}" type="slidenum">
              <a:rPr lang="en-US" smtClean="0"/>
              <a:t>9</a:t>
            </a:fld>
            <a:endParaRPr lang="en-US"/>
          </a:p>
        </p:txBody>
      </p:sp>
    </p:spTree>
    <p:extLst>
      <p:ext uri="{BB962C8B-B14F-4D97-AF65-F5344CB8AC3E}">
        <p14:creationId xmlns:p14="http://schemas.microsoft.com/office/powerpoint/2010/main" val="710137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1D5DA-7D40-4B8C-A89B-88BA60F188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4FD96E-8BAC-494C-A9F7-CB20E7764D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BAC3B4-52BD-47BA-AA1B-AE33B7DE9C08}"/>
              </a:ext>
            </a:extLst>
          </p:cNvPr>
          <p:cNvSpPr>
            <a:spLocks noGrp="1"/>
          </p:cNvSpPr>
          <p:nvPr>
            <p:ph type="dt" sz="half" idx="10"/>
          </p:nvPr>
        </p:nvSpPr>
        <p:spPr/>
        <p:txBody>
          <a:bodyPr/>
          <a:lstStyle/>
          <a:p>
            <a:fld id="{9AC3021A-0318-4CFB-AF4C-20F5CD50E08E}" type="datetimeFigureOut">
              <a:rPr lang="en-US" smtClean="0"/>
              <a:t>9/15/2020</a:t>
            </a:fld>
            <a:endParaRPr lang="en-US"/>
          </a:p>
        </p:txBody>
      </p:sp>
      <p:sp>
        <p:nvSpPr>
          <p:cNvPr id="5" name="Footer Placeholder 4">
            <a:extLst>
              <a:ext uri="{FF2B5EF4-FFF2-40B4-BE49-F238E27FC236}">
                <a16:creationId xmlns:a16="http://schemas.microsoft.com/office/drawing/2014/main" id="{88D4D46D-B38C-4237-B32F-7E105444D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252E9-636F-4D4E-8436-F27F07B7C039}"/>
              </a:ext>
            </a:extLst>
          </p:cNvPr>
          <p:cNvSpPr>
            <a:spLocks noGrp="1"/>
          </p:cNvSpPr>
          <p:nvPr>
            <p:ph type="sldNum" sz="quarter" idx="12"/>
          </p:nvPr>
        </p:nvSpPr>
        <p:spPr/>
        <p:txBody>
          <a:bodyPr/>
          <a:lstStyle/>
          <a:p>
            <a:fld id="{43E320D0-4CBC-44D1-AFED-D49C3EDA043A}" type="slidenum">
              <a:rPr lang="en-US" smtClean="0"/>
              <a:t>‹#›</a:t>
            </a:fld>
            <a:endParaRPr lang="en-US"/>
          </a:p>
        </p:txBody>
      </p:sp>
    </p:spTree>
    <p:extLst>
      <p:ext uri="{BB962C8B-B14F-4D97-AF65-F5344CB8AC3E}">
        <p14:creationId xmlns:p14="http://schemas.microsoft.com/office/powerpoint/2010/main" val="254206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45F87-BA84-4908-B806-75C414B6F9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8D8979-9B5E-4601-8792-12EC7A9CE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B2019-5F3C-4EC7-9D59-8C78D9790C10}"/>
              </a:ext>
            </a:extLst>
          </p:cNvPr>
          <p:cNvSpPr>
            <a:spLocks noGrp="1"/>
          </p:cNvSpPr>
          <p:nvPr>
            <p:ph type="dt" sz="half" idx="10"/>
          </p:nvPr>
        </p:nvSpPr>
        <p:spPr/>
        <p:txBody>
          <a:bodyPr/>
          <a:lstStyle/>
          <a:p>
            <a:fld id="{9AC3021A-0318-4CFB-AF4C-20F5CD50E08E}" type="datetimeFigureOut">
              <a:rPr lang="en-US" smtClean="0"/>
              <a:t>9/15/2020</a:t>
            </a:fld>
            <a:endParaRPr lang="en-US"/>
          </a:p>
        </p:txBody>
      </p:sp>
      <p:sp>
        <p:nvSpPr>
          <p:cNvPr id="5" name="Footer Placeholder 4">
            <a:extLst>
              <a:ext uri="{FF2B5EF4-FFF2-40B4-BE49-F238E27FC236}">
                <a16:creationId xmlns:a16="http://schemas.microsoft.com/office/drawing/2014/main" id="{7EA787AE-0BBA-40B5-BAD9-1CDBB2CBF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0C28C-B288-41C4-95BC-1C2ADEC53ACD}"/>
              </a:ext>
            </a:extLst>
          </p:cNvPr>
          <p:cNvSpPr>
            <a:spLocks noGrp="1"/>
          </p:cNvSpPr>
          <p:nvPr>
            <p:ph type="sldNum" sz="quarter" idx="12"/>
          </p:nvPr>
        </p:nvSpPr>
        <p:spPr/>
        <p:txBody>
          <a:bodyPr/>
          <a:lstStyle/>
          <a:p>
            <a:fld id="{43E320D0-4CBC-44D1-AFED-D49C3EDA043A}" type="slidenum">
              <a:rPr lang="en-US" smtClean="0"/>
              <a:t>‹#›</a:t>
            </a:fld>
            <a:endParaRPr lang="en-US"/>
          </a:p>
        </p:txBody>
      </p:sp>
    </p:spTree>
    <p:extLst>
      <p:ext uri="{BB962C8B-B14F-4D97-AF65-F5344CB8AC3E}">
        <p14:creationId xmlns:p14="http://schemas.microsoft.com/office/powerpoint/2010/main" val="3478470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6B91F-B578-4586-A496-7BDD2D4A13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83B27A-4B52-4C7D-B152-76F8C6E73E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BAF18-F71C-4E8F-8FDC-9323BB89FAC3}"/>
              </a:ext>
            </a:extLst>
          </p:cNvPr>
          <p:cNvSpPr>
            <a:spLocks noGrp="1"/>
          </p:cNvSpPr>
          <p:nvPr>
            <p:ph type="dt" sz="half" idx="10"/>
          </p:nvPr>
        </p:nvSpPr>
        <p:spPr/>
        <p:txBody>
          <a:bodyPr/>
          <a:lstStyle/>
          <a:p>
            <a:fld id="{9AC3021A-0318-4CFB-AF4C-20F5CD50E08E}" type="datetimeFigureOut">
              <a:rPr lang="en-US" smtClean="0"/>
              <a:t>9/15/2020</a:t>
            </a:fld>
            <a:endParaRPr lang="en-US"/>
          </a:p>
        </p:txBody>
      </p:sp>
      <p:sp>
        <p:nvSpPr>
          <p:cNvPr id="5" name="Footer Placeholder 4">
            <a:extLst>
              <a:ext uri="{FF2B5EF4-FFF2-40B4-BE49-F238E27FC236}">
                <a16:creationId xmlns:a16="http://schemas.microsoft.com/office/drawing/2014/main" id="{24873049-C55E-4CFB-AD77-11CCAADF4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9DB93-E711-4E69-80D1-D82208574D13}"/>
              </a:ext>
            </a:extLst>
          </p:cNvPr>
          <p:cNvSpPr>
            <a:spLocks noGrp="1"/>
          </p:cNvSpPr>
          <p:nvPr>
            <p:ph type="sldNum" sz="quarter" idx="12"/>
          </p:nvPr>
        </p:nvSpPr>
        <p:spPr/>
        <p:txBody>
          <a:bodyPr/>
          <a:lstStyle/>
          <a:p>
            <a:fld id="{43E320D0-4CBC-44D1-AFED-D49C3EDA043A}" type="slidenum">
              <a:rPr lang="en-US" smtClean="0"/>
              <a:t>‹#›</a:t>
            </a:fld>
            <a:endParaRPr lang="en-US"/>
          </a:p>
        </p:txBody>
      </p:sp>
    </p:spTree>
    <p:extLst>
      <p:ext uri="{BB962C8B-B14F-4D97-AF65-F5344CB8AC3E}">
        <p14:creationId xmlns:p14="http://schemas.microsoft.com/office/powerpoint/2010/main" val="1869103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CE03-D645-45CD-801A-3DC6CBB56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68B60-B9D9-4E29-8983-2573ECF958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7F379-D11C-4A6E-BEDA-C6156E3ED406}"/>
              </a:ext>
            </a:extLst>
          </p:cNvPr>
          <p:cNvSpPr>
            <a:spLocks noGrp="1"/>
          </p:cNvSpPr>
          <p:nvPr>
            <p:ph type="dt" sz="half" idx="10"/>
          </p:nvPr>
        </p:nvSpPr>
        <p:spPr/>
        <p:txBody>
          <a:bodyPr/>
          <a:lstStyle/>
          <a:p>
            <a:fld id="{9AC3021A-0318-4CFB-AF4C-20F5CD50E08E}" type="datetimeFigureOut">
              <a:rPr lang="en-US" smtClean="0"/>
              <a:t>9/15/2020</a:t>
            </a:fld>
            <a:endParaRPr lang="en-US"/>
          </a:p>
        </p:txBody>
      </p:sp>
      <p:sp>
        <p:nvSpPr>
          <p:cNvPr id="5" name="Footer Placeholder 4">
            <a:extLst>
              <a:ext uri="{FF2B5EF4-FFF2-40B4-BE49-F238E27FC236}">
                <a16:creationId xmlns:a16="http://schemas.microsoft.com/office/drawing/2014/main" id="{00C8C81E-DA17-4D5F-A7BD-8FA1F5CC19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01621-E0BB-4669-AAB5-0295F9AD8BDC}"/>
              </a:ext>
            </a:extLst>
          </p:cNvPr>
          <p:cNvSpPr>
            <a:spLocks noGrp="1"/>
          </p:cNvSpPr>
          <p:nvPr>
            <p:ph type="sldNum" sz="quarter" idx="12"/>
          </p:nvPr>
        </p:nvSpPr>
        <p:spPr/>
        <p:txBody>
          <a:bodyPr/>
          <a:lstStyle/>
          <a:p>
            <a:fld id="{43E320D0-4CBC-44D1-AFED-D49C3EDA043A}" type="slidenum">
              <a:rPr lang="en-US" smtClean="0"/>
              <a:t>‹#›</a:t>
            </a:fld>
            <a:endParaRPr lang="en-US"/>
          </a:p>
        </p:txBody>
      </p:sp>
    </p:spTree>
    <p:extLst>
      <p:ext uri="{BB962C8B-B14F-4D97-AF65-F5344CB8AC3E}">
        <p14:creationId xmlns:p14="http://schemas.microsoft.com/office/powerpoint/2010/main" val="10480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C2D9-A977-4A65-B083-E84C922CB3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6A19F7-D432-4723-8E4F-2F9AE09439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2AEF3B-1CF9-408F-9B21-3C176A8A4B4B}"/>
              </a:ext>
            </a:extLst>
          </p:cNvPr>
          <p:cNvSpPr>
            <a:spLocks noGrp="1"/>
          </p:cNvSpPr>
          <p:nvPr>
            <p:ph type="dt" sz="half" idx="10"/>
          </p:nvPr>
        </p:nvSpPr>
        <p:spPr/>
        <p:txBody>
          <a:bodyPr/>
          <a:lstStyle/>
          <a:p>
            <a:fld id="{9AC3021A-0318-4CFB-AF4C-20F5CD50E08E}" type="datetimeFigureOut">
              <a:rPr lang="en-US" smtClean="0"/>
              <a:t>9/15/2020</a:t>
            </a:fld>
            <a:endParaRPr lang="en-US"/>
          </a:p>
        </p:txBody>
      </p:sp>
      <p:sp>
        <p:nvSpPr>
          <p:cNvPr id="5" name="Footer Placeholder 4">
            <a:extLst>
              <a:ext uri="{FF2B5EF4-FFF2-40B4-BE49-F238E27FC236}">
                <a16:creationId xmlns:a16="http://schemas.microsoft.com/office/drawing/2014/main" id="{07295496-AFA4-4ED9-9659-01E303791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06E8E-B074-4FFA-A25B-74717CB0B977}"/>
              </a:ext>
            </a:extLst>
          </p:cNvPr>
          <p:cNvSpPr>
            <a:spLocks noGrp="1"/>
          </p:cNvSpPr>
          <p:nvPr>
            <p:ph type="sldNum" sz="quarter" idx="12"/>
          </p:nvPr>
        </p:nvSpPr>
        <p:spPr/>
        <p:txBody>
          <a:bodyPr/>
          <a:lstStyle/>
          <a:p>
            <a:fld id="{43E320D0-4CBC-44D1-AFED-D49C3EDA043A}" type="slidenum">
              <a:rPr lang="en-US" smtClean="0"/>
              <a:t>‹#›</a:t>
            </a:fld>
            <a:endParaRPr lang="en-US"/>
          </a:p>
        </p:txBody>
      </p:sp>
    </p:spTree>
    <p:extLst>
      <p:ext uri="{BB962C8B-B14F-4D97-AF65-F5344CB8AC3E}">
        <p14:creationId xmlns:p14="http://schemas.microsoft.com/office/powerpoint/2010/main" val="261715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18BD-87BD-460E-AB50-EA7FAC8FE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255DC-3C8D-4BAA-826B-D9AF96F03D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C7B40A-AE98-4E2A-BE4B-1B2E73912A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1BD87E-BEAA-43F0-929C-86F4A2C52F4D}"/>
              </a:ext>
            </a:extLst>
          </p:cNvPr>
          <p:cNvSpPr>
            <a:spLocks noGrp="1"/>
          </p:cNvSpPr>
          <p:nvPr>
            <p:ph type="dt" sz="half" idx="10"/>
          </p:nvPr>
        </p:nvSpPr>
        <p:spPr/>
        <p:txBody>
          <a:bodyPr/>
          <a:lstStyle/>
          <a:p>
            <a:fld id="{9AC3021A-0318-4CFB-AF4C-20F5CD50E08E}" type="datetimeFigureOut">
              <a:rPr lang="en-US" smtClean="0"/>
              <a:t>9/15/2020</a:t>
            </a:fld>
            <a:endParaRPr lang="en-US"/>
          </a:p>
        </p:txBody>
      </p:sp>
      <p:sp>
        <p:nvSpPr>
          <p:cNvPr id="6" name="Footer Placeholder 5">
            <a:extLst>
              <a:ext uri="{FF2B5EF4-FFF2-40B4-BE49-F238E27FC236}">
                <a16:creationId xmlns:a16="http://schemas.microsoft.com/office/drawing/2014/main" id="{891BA3C1-1B35-465F-94D0-D6DD58F3C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AB501F-B0CC-4112-B5D6-0522A625C601}"/>
              </a:ext>
            </a:extLst>
          </p:cNvPr>
          <p:cNvSpPr>
            <a:spLocks noGrp="1"/>
          </p:cNvSpPr>
          <p:nvPr>
            <p:ph type="sldNum" sz="quarter" idx="12"/>
          </p:nvPr>
        </p:nvSpPr>
        <p:spPr/>
        <p:txBody>
          <a:bodyPr/>
          <a:lstStyle/>
          <a:p>
            <a:fld id="{43E320D0-4CBC-44D1-AFED-D49C3EDA043A}" type="slidenum">
              <a:rPr lang="en-US" smtClean="0"/>
              <a:t>‹#›</a:t>
            </a:fld>
            <a:endParaRPr lang="en-US"/>
          </a:p>
        </p:txBody>
      </p:sp>
    </p:spTree>
    <p:extLst>
      <p:ext uri="{BB962C8B-B14F-4D97-AF65-F5344CB8AC3E}">
        <p14:creationId xmlns:p14="http://schemas.microsoft.com/office/powerpoint/2010/main" val="281264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BF7AA-6127-4E03-9AF0-5E9397E92C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9E8A86-BF48-4416-A667-D21504EE0C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1F4051-6BBF-49CB-9E28-5CBBFA2B21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78F338-9795-4ECE-8C1D-37D76E2A0E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9C668E-D1D7-44A9-A5AB-EC57AB3F84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F546A9-AA3A-45AA-8A13-0860D1B3FF9B}"/>
              </a:ext>
            </a:extLst>
          </p:cNvPr>
          <p:cNvSpPr>
            <a:spLocks noGrp="1"/>
          </p:cNvSpPr>
          <p:nvPr>
            <p:ph type="dt" sz="half" idx="10"/>
          </p:nvPr>
        </p:nvSpPr>
        <p:spPr/>
        <p:txBody>
          <a:bodyPr/>
          <a:lstStyle/>
          <a:p>
            <a:fld id="{9AC3021A-0318-4CFB-AF4C-20F5CD50E08E}" type="datetimeFigureOut">
              <a:rPr lang="en-US" smtClean="0"/>
              <a:t>9/15/2020</a:t>
            </a:fld>
            <a:endParaRPr lang="en-US"/>
          </a:p>
        </p:txBody>
      </p:sp>
      <p:sp>
        <p:nvSpPr>
          <p:cNvPr id="8" name="Footer Placeholder 7">
            <a:extLst>
              <a:ext uri="{FF2B5EF4-FFF2-40B4-BE49-F238E27FC236}">
                <a16:creationId xmlns:a16="http://schemas.microsoft.com/office/drawing/2014/main" id="{355A460A-C9C9-4869-9438-C016A58F9F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0683AC-C371-46E4-8B9C-3EA0EB0C267A}"/>
              </a:ext>
            </a:extLst>
          </p:cNvPr>
          <p:cNvSpPr>
            <a:spLocks noGrp="1"/>
          </p:cNvSpPr>
          <p:nvPr>
            <p:ph type="sldNum" sz="quarter" idx="12"/>
          </p:nvPr>
        </p:nvSpPr>
        <p:spPr/>
        <p:txBody>
          <a:bodyPr/>
          <a:lstStyle/>
          <a:p>
            <a:fld id="{43E320D0-4CBC-44D1-AFED-D49C3EDA043A}" type="slidenum">
              <a:rPr lang="en-US" smtClean="0"/>
              <a:t>‹#›</a:t>
            </a:fld>
            <a:endParaRPr lang="en-US"/>
          </a:p>
        </p:txBody>
      </p:sp>
    </p:spTree>
    <p:extLst>
      <p:ext uri="{BB962C8B-B14F-4D97-AF65-F5344CB8AC3E}">
        <p14:creationId xmlns:p14="http://schemas.microsoft.com/office/powerpoint/2010/main" val="394997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086B-5959-409F-A764-C75622FE41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5BDF23-D04C-4C47-ABD2-7537B2C2A5D2}"/>
              </a:ext>
            </a:extLst>
          </p:cNvPr>
          <p:cNvSpPr>
            <a:spLocks noGrp="1"/>
          </p:cNvSpPr>
          <p:nvPr>
            <p:ph type="dt" sz="half" idx="10"/>
          </p:nvPr>
        </p:nvSpPr>
        <p:spPr/>
        <p:txBody>
          <a:bodyPr/>
          <a:lstStyle/>
          <a:p>
            <a:fld id="{9AC3021A-0318-4CFB-AF4C-20F5CD50E08E}" type="datetimeFigureOut">
              <a:rPr lang="en-US" smtClean="0"/>
              <a:t>9/15/2020</a:t>
            </a:fld>
            <a:endParaRPr lang="en-US"/>
          </a:p>
        </p:txBody>
      </p:sp>
      <p:sp>
        <p:nvSpPr>
          <p:cNvPr id="4" name="Footer Placeholder 3">
            <a:extLst>
              <a:ext uri="{FF2B5EF4-FFF2-40B4-BE49-F238E27FC236}">
                <a16:creationId xmlns:a16="http://schemas.microsoft.com/office/drawing/2014/main" id="{0C71125C-3B3B-4FEE-8E86-67CD9A6677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948892-758A-46AB-83BE-6063D16221AC}"/>
              </a:ext>
            </a:extLst>
          </p:cNvPr>
          <p:cNvSpPr>
            <a:spLocks noGrp="1"/>
          </p:cNvSpPr>
          <p:nvPr>
            <p:ph type="sldNum" sz="quarter" idx="12"/>
          </p:nvPr>
        </p:nvSpPr>
        <p:spPr/>
        <p:txBody>
          <a:bodyPr/>
          <a:lstStyle/>
          <a:p>
            <a:fld id="{43E320D0-4CBC-44D1-AFED-D49C3EDA043A}" type="slidenum">
              <a:rPr lang="en-US" smtClean="0"/>
              <a:t>‹#›</a:t>
            </a:fld>
            <a:endParaRPr lang="en-US"/>
          </a:p>
        </p:txBody>
      </p:sp>
    </p:spTree>
    <p:extLst>
      <p:ext uri="{BB962C8B-B14F-4D97-AF65-F5344CB8AC3E}">
        <p14:creationId xmlns:p14="http://schemas.microsoft.com/office/powerpoint/2010/main" val="1823451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B2C03-EA82-424C-B994-C7EBB2A4E1BA}"/>
              </a:ext>
            </a:extLst>
          </p:cNvPr>
          <p:cNvSpPr>
            <a:spLocks noGrp="1"/>
          </p:cNvSpPr>
          <p:nvPr>
            <p:ph type="dt" sz="half" idx="10"/>
          </p:nvPr>
        </p:nvSpPr>
        <p:spPr/>
        <p:txBody>
          <a:bodyPr/>
          <a:lstStyle/>
          <a:p>
            <a:fld id="{9AC3021A-0318-4CFB-AF4C-20F5CD50E08E}" type="datetimeFigureOut">
              <a:rPr lang="en-US" smtClean="0"/>
              <a:t>9/15/2020</a:t>
            </a:fld>
            <a:endParaRPr lang="en-US"/>
          </a:p>
        </p:txBody>
      </p:sp>
      <p:sp>
        <p:nvSpPr>
          <p:cNvPr id="3" name="Footer Placeholder 2">
            <a:extLst>
              <a:ext uri="{FF2B5EF4-FFF2-40B4-BE49-F238E27FC236}">
                <a16:creationId xmlns:a16="http://schemas.microsoft.com/office/drawing/2014/main" id="{104AF10E-EB42-4B09-BC0D-C9F6D2E0E3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7A1E22-C8EF-4E61-AA17-5C87BCFDB62F}"/>
              </a:ext>
            </a:extLst>
          </p:cNvPr>
          <p:cNvSpPr>
            <a:spLocks noGrp="1"/>
          </p:cNvSpPr>
          <p:nvPr>
            <p:ph type="sldNum" sz="quarter" idx="12"/>
          </p:nvPr>
        </p:nvSpPr>
        <p:spPr/>
        <p:txBody>
          <a:bodyPr/>
          <a:lstStyle/>
          <a:p>
            <a:fld id="{43E320D0-4CBC-44D1-AFED-D49C3EDA043A}" type="slidenum">
              <a:rPr lang="en-US" smtClean="0"/>
              <a:t>‹#›</a:t>
            </a:fld>
            <a:endParaRPr lang="en-US"/>
          </a:p>
        </p:txBody>
      </p:sp>
    </p:spTree>
    <p:extLst>
      <p:ext uri="{BB962C8B-B14F-4D97-AF65-F5344CB8AC3E}">
        <p14:creationId xmlns:p14="http://schemas.microsoft.com/office/powerpoint/2010/main" val="2912048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23CA-3300-4EE9-83A4-2252ACE3C9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BB03D1-56C5-44A1-9E0E-C5BC0FCF8C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9FA4EF-057C-4507-A73A-6E27C232E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474E88-61D7-48EE-B7F8-D27C56039DFD}"/>
              </a:ext>
            </a:extLst>
          </p:cNvPr>
          <p:cNvSpPr>
            <a:spLocks noGrp="1"/>
          </p:cNvSpPr>
          <p:nvPr>
            <p:ph type="dt" sz="half" idx="10"/>
          </p:nvPr>
        </p:nvSpPr>
        <p:spPr/>
        <p:txBody>
          <a:bodyPr/>
          <a:lstStyle/>
          <a:p>
            <a:fld id="{9AC3021A-0318-4CFB-AF4C-20F5CD50E08E}" type="datetimeFigureOut">
              <a:rPr lang="en-US" smtClean="0"/>
              <a:t>9/15/2020</a:t>
            </a:fld>
            <a:endParaRPr lang="en-US"/>
          </a:p>
        </p:txBody>
      </p:sp>
      <p:sp>
        <p:nvSpPr>
          <p:cNvPr id="6" name="Footer Placeholder 5">
            <a:extLst>
              <a:ext uri="{FF2B5EF4-FFF2-40B4-BE49-F238E27FC236}">
                <a16:creationId xmlns:a16="http://schemas.microsoft.com/office/drawing/2014/main" id="{E86E7C2E-9CFC-4894-9AEA-4BA3D3B094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B522A-AF36-4486-A899-FE70E3610F47}"/>
              </a:ext>
            </a:extLst>
          </p:cNvPr>
          <p:cNvSpPr>
            <a:spLocks noGrp="1"/>
          </p:cNvSpPr>
          <p:nvPr>
            <p:ph type="sldNum" sz="quarter" idx="12"/>
          </p:nvPr>
        </p:nvSpPr>
        <p:spPr/>
        <p:txBody>
          <a:bodyPr/>
          <a:lstStyle/>
          <a:p>
            <a:fld id="{43E320D0-4CBC-44D1-AFED-D49C3EDA043A}" type="slidenum">
              <a:rPr lang="en-US" smtClean="0"/>
              <a:t>‹#›</a:t>
            </a:fld>
            <a:endParaRPr lang="en-US"/>
          </a:p>
        </p:txBody>
      </p:sp>
    </p:spTree>
    <p:extLst>
      <p:ext uri="{BB962C8B-B14F-4D97-AF65-F5344CB8AC3E}">
        <p14:creationId xmlns:p14="http://schemas.microsoft.com/office/powerpoint/2010/main" val="1116935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21898-7139-44C0-B60A-6C0AC4EFF1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B28B88-045D-41AF-BFC3-53DE517C5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8FA1CE-E613-4140-BCCB-C1EEE8B74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08877-768E-48C0-B754-3A3DC92DD511}"/>
              </a:ext>
            </a:extLst>
          </p:cNvPr>
          <p:cNvSpPr>
            <a:spLocks noGrp="1"/>
          </p:cNvSpPr>
          <p:nvPr>
            <p:ph type="dt" sz="half" idx="10"/>
          </p:nvPr>
        </p:nvSpPr>
        <p:spPr/>
        <p:txBody>
          <a:bodyPr/>
          <a:lstStyle/>
          <a:p>
            <a:fld id="{9AC3021A-0318-4CFB-AF4C-20F5CD50E08E}" type="datetimeFigureOut">
              <a:rPr lang="en-US" smtClean="0"/>
              <a:t>9/15/2020</a:t>
            </a:fld>
            <a:endParaRPr lang="en-US"/>
          </a:p>
        </p:txBody>
      </p:sp>
      <p:sp>
        <p:nvSpPr>
          <p:cNvPr id="6" name="Footer Placeholder 5">
            <a:extLst>
              <a:ext uri="{FF2B5EF4-FFF2-40B4-BE49-F238E27FC236}">
                <a16:creationId xmlns:a16="http://schemas.microsoft.com/office/drawing/2014/main" id="{0DDAAB93-FABB-4F8C-9AE5-E50C2097CF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DCF1A9-E560-48BC-80C6-A3598AED7C21}"/>
              </a:ext>
            </a:extLst>
          </p:cNvPr>
          <p:cNvSpPr>
            <a:spLocks noGrp="1"/>
          </p:cNvSpPr>
          <p:nvPr>
            <p:ph type="sldNum" sz="quarter" idx="12"/>
          </p:nvPr>
        </p:nvSpPr>
        <p:spPr/>
        <p:txBody>
          <a:bodyPr/>
          <a:lstStyle/>
          <a:p>
            <a:fld id="{43E320D0-4CBC-44D1-AFED-D49C3EDA043A}" type="slidenum">
              <a:rPr lang="en-US" smtClean="0"/>
              <a:t>‹#›</a:t>
            </a:fld>
            <a:endParaRPr lang="en-US"/>
          </a:p>
        </p:txBody>
      </p:sp>
    </p:spTree>
    <p:extLst>
      <p:ext uri="{BB962C8B-B14F-4D97-AF65-F5344CB8AC3E}">
        <p14:creationId xmlns:p14="http://schemas.microsoft.com/office/powerpoint/2010/main" val="156510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F96F10-496B-490D-A676-456862B2B2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F01D7D-7760-4AEC-8FE9-70DA0C4716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F3E58-879B-48A1-8AC1-0236A455D4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3021A-0318-4CFB-AF4C-20F5CD50E08E}" type="datetimeFigureOut">
              <a:rPr lang="en-US" smtClean="0"/>
              <a:t>9/15/2020</a:t>
            </a:fld>
            <a:endParaRPr lang="en-US"/>
          </a:p>
        </p:txBody>
      </p:sp>
      <p:sp>
        <p:nvSpPr>
          <p:cNvPr id="5" name="Footer Placeholder 4">
            <a:extLst>
              <a:ext uri="{FF2B5EF4-FFF2-40B4-BE49-F238E27FC236}">
                <a16:creationId xmlns:a16="http://schemas.microsoft.com/office/drawing/2014/main" id="{43AAF374-8979-4DCE-82C9-70FCE010A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8E5896-3052-4D3B-960A-FDB357BBB0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E320D0-4CBC-44D1-AFED-D49C3EDA043A}" type="slidenum">
              <a:rPr lang="en-US" smtClean="0"/>
              <a:t>‹#›</a:t>
            </a:fld>
            <a:endParaRPr lang="en-US"/>
          </a:p>
        </p:txBody>
      </p:sp>
    </p:spTree>
    <p:extLst>
      <p:ext uri="{BB962C8B-B14F-4D97-AF65-F5344CB8AC3E}">
        <p14:creationId xmlns:p14="http://schemas.microsoft.com/office/powerpoint/2010/main" val="2411316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rS-2YfKtx8Y"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iH8sxrMO62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57C3F0-0C36-411B-BA7C-9C8374A87B50}"/>
              </a:ext>
            </a:extLst>
          </p:cNvPr>
          <p:cNvSpPr>
            <a:spLocks noGrp="1"/>
          </p:cNvSpPr>
          <p:nvPr>
            <p:ph type="title"/>
          </p:nvPr>
        </p:nvSpPr>
        <p:spPr/>
        <p:txBody>
          <a:bodyPr/>
          <a:lstStyle/>
          <a:p>
            <a:r>
              <a:rPr lang="en-US" b="1" dirty="0"/>
              <a:t>Fun and Entertainment </a:t>
            </a:r>
          </a:p>
        </p:txBody>
      </p:sp>
      <p:sp>
        <p:nvSpPr>
          <p:cNvPr id="5" name="Content Placeholder 4">
            <a:extLst>
              <a:ext uri="{FF2B5EF4-FFF2-40B4-BE49-F238E27FC236}">
                <a16:creationId xmlns:a16="http://schemas.microsoft.com/office/drawing/2014/main" id="{DB76C0DB-7EBD-4A06-8EA8-94A978BA1B8F}"/>
              </a:ext>
            </a:extLst>
          </p:cNvPr>
          <p:cNvSpPr>
            <a:spLocks noGrp="1"/>
          </p:cNvSpPr>
          <p:nvPr>
            <p:ph sz="half" idx="1"/>
          </p:nvPr>
        </p:nvSpPr>
        <p:spPr/>
        <p:txBody>
          <a:bodyPr/>
          <a:lstStyle/>
          <a:p>
            <a:r>
              <a:rPr lang="en-US" dirty="0"/>
              <a:t>Social Events </a:t>
            </a:r>
          </a:p>
          <a:p>
            <a:r>
              <a:rPr lang="en-US" dirty="0"/>
              <a:t>Parks</a:t>
            </a:r>
          </a:p>
          <a:p>
            <a:r>
              <a:rPr lang="en-US" dirty="0"/>
              <a:t>Movie Theaters</a:t>
            </a:r>
          </a:p>
          <a:p>
            <a:r>
              <a:rPr lang="en-US" dirty="0"/>
              <a:t>Sports </a:t>
            </a:r>
          </a:p>
          <a:p>
            <a:r>
              <a:rPr lang="en-US" dirty="0">
                <a:hlinkClick r:id="rId3"/>
              </a:rPr>
              <a:t>Watch Babe Ruth at League Park in Chicago in 1920</a:t>
            </a:r>
            <a:endParaRPr lang="en-US" dirty="0"/>
          </a:p>
          <a:p>
            <a:endParaRPr lang="en-US" dirty="0"/>
          </a:p>
        </p:txBody>
      </p:sp>
      <p:pic>
        <p:nvPicPr>
          <p:cNvPr id="6" name="Content Placeholder 5" descr="A vintage photo of a horse in a field&#10;&#10;Description automatically generated">
            <a:extLst>
              <a:ext uri="{FF2B5EF4-FFF2-40B4-BE49-F238E27FC236}">
                <a16:creationId xmlns:a16="http://schemas.microsoft.com/office/drawing/2014/main" id="{B4AD7ACC-E895-478C-A1F5-1E9AB3A32392}"/>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299521"/>
            <a:ext cx="5181600" cy="3403545"/>
          </a:xfrm>
        </p:spPr>
      </p:pic>
    </p:spTree>
    <p:extLst>
      <p:ext uri="{BB962C8B-B14F-4D97-AF65-F5344CB8AC3E}">
        <p14:creationId xmlns:p14="http://schemas.microsoft.com/office/powerpoint/2010/main" val="714038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74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6F541C3-DD1E-4D7C-A3D5-93B2BAA3AF18}"/>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a:solidFill>
                  <a:srgbClr val="FFFFFF"/>
                </a:solidFill>
                <a:hlinkClick r:id="rId3"/>
              </a:rPr>
              <a:t>Charleston Dance </a:t>
            </a:r>
            <a:endParaRPr lang="en-US" dirty="0">
              <a:solidFill>
                <a:srgbClr val="FFFFFF"/>
              </a:solidFill>
            </a:endParaRPr>
          </a:p>
        </p:txBody>
      </p:sp>
      <p:pic>
        <p:nvPicPr>
          <p:cNvPr id="7" name="Content Placeholder 6" descr="A picture containing text, book&#10;&#10;Description automatically generated">
            <a:extLst>
              <a:ext uri="{FF2B5EF4-FFF2-40B4-BE49-F238E27FC236}">
                <a16:creationId xmlns:a16="http://schemas.microsoft.com/office/drawing/2014/main" id="{4577A7E6-A4D9-41FC-9901-6339FC0B37E9}"/>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139"/>
          <a:stretch/>
        </p:blipFill>
        <p:spPr>
          <a:xfrm>
            <a:off x="6096000" y="640080"/>
            <a:ext cx="5459470" cy="5578816"/>
          </a:xfrm>
          <a:prstGeom prst="rect">
            <a:avLst/>
          </a:prstGeom>
        </p:spPr>
      </p:pic>
    </p:spTree>
    <p:extLst>
      <p:ext uri="{BB962C8B-B14F-4D97-AF65-F5344CB8AC3E}">
        <p14:creationId xmlns:p14="http://schemas.microsoft.com/office/powerpoint/2010/main" val="2650093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ED724149-5030-41B4-9F70-1E2D3903E6BF}"/>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61848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347ED2-DDD3-467A-8CD1-E1A021106A88}"/>
              </a:ext>
            </a:extLst>
          </p:cNvPr>
          <p:cNvSpPr>
            <a:spLocks noGrp="1"/>
          </p:cNvSpPr>
          <p:nvPr>
            <p:ph type="ctrTitle"/>
          </p:nvPr>
        </p:nvSpPr>
        <p:spPr/>
        <p:txBody>
          <a:bodyPr/>
          <a:lstStyle/>
          <a:p>
            <a:endParaRPr lang="en-US" dirty="0"/>
          </a:p>
        </p:txBody>
      </p:sp>
      <p:sp>
        <p:nvSpPr>
          <p:cNvPr id="7" name="Subtitle 6">
            <a:extLst>
              <a:ext uri="{FF2B5EF4-FFF2-40B4-BE49-F238E27FC236}">
                <a16:creationId xmlns:a16="http://schemas.microsoft.com/office/drawing/2014/main" id="{A3DE80C1-D381-4D1C-A120-76D997CC1982}"/>
              </a:ext>
            </a:extLst>
          </p:cNvPr>
          <p:cNvSpPr>
            <a:spLocks noGrp="1"/>
          </p:cNvSpPr>
          <p:nvPr>
            <p:ph type="subTitle" idx="1"/>
          </p:nvPr>
        </p:nvSpPr>
        <p:spPr/>
        <p:txBody>
          <a:bodyPr/>
          <a:lstStyle/>
          <a:p>
            <a:endParaRPr lang="en-US"/>
          </a:p>
        </p:txBody>
      </p:sp>
      <p:pic>
        <p:nvPicPr>
          <p:cNvPr id="5" name="Content Placeholder 4" descr="A vintage photo of a group of people posing for the camera&#10;&#10;Description automatically generated">
            <a:extLst>
              <a:ext uri="{FF2B5EF4-FFF2-40B4-BE49-F238E27FC236}">
                <a16:creationId xmlns:a16="http://schemas.microsoft.com/office/drawing/2014/main" id="{931D6845-0641-46E9-A102-EE4758032D18}"/>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1253" b="29939"/>
          <a:stretch/>
        </p:blipFill>
        <p:spPr>
          <a:xfrm>
            <a:off x="0" y="0"/>
            <a:ext cx="12192000" cy="6858000"/>
          </a:xfrm>
          <a:prstGeom prst="rect">
            <a:avLst/>
          </a:prstGeom>
        </p:spPr>
      </p:pic>
    </p:spTree>
    <p:extLst>
      <p:ext uri="{BB962C8B-B14F-4D97-AF65-F5344CB8AC3E}">
        <p14:creationId xmlns:p14="http://schemas.microsoft.com/office/powerpoint/2010/main" val="133903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posing for a photo&#10;&#10;Description automatically generated">
            <a:extLst>
              <a:ext uri="{FF2B5EF4-FFF2-40B4-BE49-F238E27FC236}">
                <a16:creationId xmlns:a16="http://schemas.microsoft.com/office/drawing/2014/main" id="{2BA2D587-ADE7-47F7-B986-00763E6194A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3789" b="27125"/>
          <a:stretch/>
        </p:blipFill>
        <p:spPr>
          <a:xfrm>
            <a:off x="20" y="1282"/>
            <a:ext cx="12191980" cy="6856718"/>
          </a:xfrm>
          <a:prstGeom prst="rect">
            <a:avLst/>
          </a:prstGeom>
        </p:spPr>
      </p:pic>
    </p:spTree>
    <p:extLst>
      <p:ext uri="{BB962C8B-B14F-4D97-AF65-F5344CB8AC3E}">
        <p14:creationId xmlns:p14="http://schemas.microsoft.com/office/powerpoint/2010/main" val="152935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vintage photo of a group of people posing for the camera&#10;&#10;Description automatically generated">
            <a:extLst>
              <a:ext uri="{FF2B5EF4-FFF2-40B4-BE49-F238E27FC236}">
                <a16:creationId xmlns:a16="http://schemas.microsoft.com/office/drawing/2014/main" id="{4111F65E-EC8D-4CCD-A48F-C52D6D9043B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9455" b="2435"/>
          <a:stretch/>
        </p:blipFill>
        <p:spPr>
          <a:xfrm>
            <a:off x="20" y="1282"/>
            <a:ext cx="12191980" cy="6856718"/>
          </a:xfrm>
          <a:prstGeom prst="rect">
            <a:avLst/>
          </a:prstGeom>
        </p:spPr>
      </p:pic>
    </p:spTree>
    <p:extLst>
      <p:ext uri="{BB962C8B-B14F-4D97-AF65-F5344CB8AC3E}">
        <p14:creationId xmlns:p14="http://schemas.microsoft.com/office/powerpoint/2010/main" val="1158832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standing in front of a crowd&#10;&#10;Description automatically generated">
            <a:extLst>
              <a:ext uri="{FF2B5EF4-FFF2-40B4-BE49-F238E27FC236}">
                <a16:creationId xmlns:a16="http://schemas.microsoft.com/office/drawing/2014/main" id="{16FA8ED6-6283-4DD2-A5B0-C7E2C17277F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515" b="24404"/>
          <a:stretch/>
        </p:blipFill>
        <p:spPr>
          <a:xfrm>
            <a:off x="20" y="1282"/>
            <a:ext cx="12191980" cy="6856718"/>
          </a:xfrm>
          <a:prstGeom prst="rect">
            <a:avLst/>
          </a:prstGeom>
        </p:spPr>
      </p:pic>
    </p:spTree>
    <p:extLst>
      <p:ext uri="{BB962C8B-B14F-4D97-AF65-F5344CB8AC3E}">
        <p14:creationId xmlns:p14="http://schemas.microsoft.com/office/powerpoint/2010/main" val="427610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large building&#10;&#10;Description automatically generated">
            <a:extLst>
              <a:ext uri="{FF2B5EF4-FFF2-40B4-BE49-F238E27FC236}">
                <a16:creationId xmlns:a16="http://schemas.microsoft.com/office/drawing/2014/main" id="{94142780-F980-45CC-83D5-CA5A023DDF3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0375"/>
          <a:stretch/>
        </p:blipFill>
        <p:spPr>
          <a:xfrm>
            <a:off x="20" y="1282"/>
            <a:ext cx="12191980" cy="6856718"/>
          </a:xfrm>
          <a:prstGeom prst="rect">
            <a:avLst/>
          </a:prstGeom>
        </p:spPr>
      </p:pic>
    </p:spTree>
    <p:extLst>
      <p:ext uri="{BB962C8B-B14F-4D97-AF65-F5344CB8AC3E}">
        <p14:creationId xmlns:p14="http://schemas.microsoft.com/office/powerpoint/2010/main" val="1406514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166FCE-9BC3-447F-BA02-60E0297C99AC}"/>
              </a:ext>
            </a:extLst>
          </p:cNvPr>
          <p:cNvSpPr>
            <a:spLocks noGrp="1"/>
          </p:cNvSpPr>
          <p:nvPr>
            <p:ph type="title"/>
          </p:nvPr>
        </p:nvSpPr>
        <p:spPr/>
        <p:txBody>
          <a:bodyPr/>
          <a:lstStyle/>
          <a:p>
            <a:r>
              <a:rPr lang="en-US" b="1" dirty="0"/>
              <a:t>Camp Theodore </a:t>
            </a:r>
            <a:r>
              <a:rPr lang="en-US" b="1" dirty="0" err="1"/>
              <a:t>Naish</a:t>
            </a:r>
            <a:endParaRPr lang="en-US" b="1" dirty="0"/>
          </a:p>
        </p:txBody>
      </p:sp>
      <p:sp>
        <p:nvSpPr>
          <p:cNvPr id="3" name="Content Placeholder 2">
            <a:extLst>
              <a:ext uri="{FF2B5EF4-FFF2-40B4-BE49-F238E27FC236}">
                <a16:creationId xmlns:a16="http://schemas.microsoft.com/office/drawing/2014/main" id="{978BA048-506F-458C-9549-29C833B6D979}"/>
              </a:ext>
            </a:extLst>
          </p:cNvPr>
          <p:cNvSpPr>
            <a:spLocks noGrp="1"/>
          </p:cNvSpPr>
          <p:nvPr>
            <p:ph sz="half" idx="1"/>
          </p:nvPr>
        </p:nvSpPr>
        <p:spPr/>
        <p:txBody>
          <a:bodyPr/>
          <a:lstStyle/>
          <a:p>
            <a:r>
              <a:rPr lang="en-US" dirty="0"/>
              <a:t>Opened in the early 1920s</a:t>
            </a:r>
          </a:p>
          <a:p>
            <a:r>
              <a:rPr lang="en-US" dirty="0"/>
              <a:t>Boy Scout camp between Bonner Springs and Edwardsville</a:t>
            </a:r>
          </a:p>
          <a:p>
            <a:endParaRPr lang="en-US" dirty="0"/>
          </a:p>
        </p:txBody>
      </p:sp>
      <p:pic>
        <p:nvPicPr>
          <p:cNvPr id="7" name="Content Placeholder 6" descr="A close up of a book&#10;&#10;Description automatically generated">
            <a:extLst>
              <a:ext uri="{FF2B5EF4-FFF2-40B4-BE49-F238E27FC236}">
                <a16:creationId xmlns:a16="http://schemas.microsoft.com/office/drawing/2014/main" id="{19B74733-9584-4FEE-9D2D-9C82AB00697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59846" y="119658"/>
            <a:ext cx="5181600" cy="6618684"/>
          </a:xfrm>
        </p:spPr>
      </p:pic>
    </p:spTree>
    <p:extLst>
      <p:ext uri="{BB962C8B-B14F-4D97-AF65-F5344CB8AC3E}">
        <p14:creationId xmlns:p14="http://schemas.microsoft.com/office/powerpoint/2010/main" val="1420336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Content Placeholder 9" descr="A store front at day&#10;&#10;Description automatically generated">
            <a:extLst>
              <a:ext uri="{FF2B5EF4-FFF2-40B4-BE49-F238E27FC236}">
                <a16:creationId xmlns:a16="http://schemas.microsoft.com/office/drawing/2014/main" id="{D30339AD-43B2-41EA-BBE4-945E6BE93CF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4664" b="11820"/>
          <a:stretch/>
        </p:blipFill>
        <p:spPr>
          <a:xfrm>
            <a:off x="20" y="1282"/>
            <a:ext cx="12191980" cy="6856718"/>
          </a:xfrm>
          <a:prstGeom prst="rect">
            <a:avLst/>
          </a:prstGeom>
        </p:spPr>
      </p:pic>
    </p:spTree>
    <p:extLst>
      <p:ext uri="{BB962C8B-B14F-4D97-AF65-F5344CB8AC3E}">
        <p14:creationId xmlns:p14="http://schemas.microsoft.com/office/powerpoint/2010/main" val="1788439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F0C3C5-714B-4796-B635-77D6E23A6064}"/>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b="1" dirty="0"/>
              <a:t>Granada Theater</a:t>
            </a:r>
          </a:p>
        </p:txBody>
      </p:sp>
      <p:sp>
        <p:nvSpPr>
          <p:cNvPr id="7" name="Content Placeholder 6">
            <a:extLst>
              <a:ext uri="{FF2B5EF4-FFF2-40B4-BE49-F238E27FC236}">
                <a16:creationId xmlns:a16="http://schemas.microsoft.com/office/drawing/2014/main" id="{0A351E70-FD67-4176-8E61-587BBEF61306}"/>
              </a:ext>
            </a:extLst>
          </p:cNvPr>
          <p:cNvSpPr>
            <a:spLocks noGrp="1"/>
          </p:cNvSpPr>
          <p:nvPr>
            <p:ph sz="half" idx="1"/>
          </p:nvPr>
        </p:nvSpPr>
        <p:spPr>
          <a:xfrm>
            <a:off x="762000" y="2279018"/>
            <a:ext cx="5314543" cy="3375920"/>
          </a:xfrm>
        </p:spPr>
        <p:txBody>
          <a:bodyPr vert="horz" lIns="91440" tIns="45720" rIns="91440" bIns="45720" rtlCol="0" anchor="t">
            <a:normAutofit/>
          </a:bodyPr>
          <a:lstStyle/>
          <a:p>
            <a:r>
              <a:rPr lang="en-US" sz="1800" dirty="0"/>
              <a:t>The Granada Theater is the last standing historic movie theater in the county.  The theater had its premier opening on May 22, 1929.  The opening received three full pages of press in the Kansan newspaper and for the next forty years it was a dominant movie theater in KCK. The building was added to the National Register of Historic Places in 2005.</a:t>
            </a:r>
          </a:p>
          <a:p>
            <a:endParaRPr lang="en-US" sz="1800" dirty="0"/>
          </a:p>
        </p:txBody>
      </p:sp>
      <p:sp>
        <p:nvSpPr>
          <p:cNvPr id="15" name="Freeform: Shape 14">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descr="A house covered in snow in front of a building&#10;&#10;Description automatically generated">
            <a:extLst>
              <a:ext uri="{FF2B5EF4-FFF2-40B4-BE49-F238E27FC236}">
                <a16:creationId xmlns:a16="http://schemas.microsoft.com/office/drawing/2014/main" id="{B975E023-6877-4C97-B6BA-2E8C23EC275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0344" r="12189"/>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2126478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833</Words>
  <Application>Microsoft Office PowerPoint</Application>
  <PresentationFormat>Widescreen</PresentationFormat>
  <Paragraphs>58</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Fun and Entertainment </vt:lpstr>
      <vt:lpstr>PowerPoint Presentation</vt:lpstr>
      <vt:lpstr>PowerPoint Presentation</vt:lpstr>
      <vt:lpstr>PowerPoint Presentation</vt:lpstr>
      <vt:lpstr>PowerPoint Presentation</vt:lpstr>
      <vt:lpstr>PowerPoint Presentation</vt:lpstr>
      <vt:lpstr>Camp Theodore Naish</vt:lpstr>
      <vt:lpstr>PowerPoint Presentation</vt:lpstr>
      <vt:lpstr>Granada Theater</vt:lpstr>
      <vt:lpstr>Charleston Dance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and Entertainment </dc:title>
  <dc:creator>Loch, Amy</dc:creator>
  <cp:lastModifiedBy>Loch, Amy</cp:lastModifiedBy>
  <cp:revision>1</cp:revision>
  <dcterms:created xsi:type="dcterms:W3CDTF">2020-09-15T16:18:28Z</dcterms:created>
  <dcterms:modified xsi:type="dcterms:W3CDTF">2020-09-15T16:18:37Z</dcterms:modified>
</cp:coreProperties>
</file>