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7" r:id="rId2"/>
    <p:sldId id="262" r:id="rId3"/>
    <p:sldId id="256" r:id="rId4"/>
    <p:sldId id="258" r:id="rId5"/>
    <p:sldId id="265" r:id="rId6"/>
    <p:sldId id="263"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Grid="0">
      <p:cViewPr varScale="1">
        <p:scale>
          <a:sx n="80" d="100"/>
          <a:sy n="80" d="100"/>
        </p:scale>
        <p:origin x="132" y="49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D31D2-543B-4927-9517-99C0C37357AF}"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F1BB1-0FAD-438A-85C6-FC9629B064C2}" type="slidenum">
              <a:rPr lang="en-US" smtClean="0"/>
              <a:t>‹#›</a:t>
            </a:fld>
            <a:endParaRPr lang="en-US"/>
          </a:p>
        </p:txBody>
      </p:sp>
    </p:spTree>
    <p:extLst>
      <p:ext uri="{BB962C8B-B14F-4D97-AF65-F5344CB8AC3E}">
        <p14:creationId xmlns:p14="http://schemas.microsoft.com/office/powerpoint/2010/main" val="187363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1923 the Kansas City, Leavenworth, and Western Line carried 250,000 passengers and thousands of tons of freight every year.</a:t>
            </a:r>
          </a:p>
          <a:p>
            <a:endParaRPr lang="en-US" dirty="0"/>
          </a:p>
          <a:p>
            <a:endParaRPr lang="en-US" dirty="0"/>
          </a:p>
        </p:txBody>
      </p:sp>
      <p:sp>
        <p:nvSpPr>
          <p:cNvPr id="4" name="Slide Number Placeholder 3"/>
          <p:cNvSpPr>
            <a:spLocks noGrp="1"/>
          </p:cNvSpPr>
          <p:nvPr>
            <p:ph type="sldNum" sz="quarter" idx="5"/>
          </p:nvPr>
        </p:nvSpPr>
        <p:spPr/>
        <p:txBody>
          <a:bodyPr/>
          <a:lstStyle/>
          <a:p>
            <a:fld id="{5BCF1BB1-0FAD-438A-85C6-FC9629B064C2}" type="slidenum">
              <a:rPr lang="en-US" smtClean="0"/>
              <a:t>1</a:t>
            </a:fld>
            <a:endParaRPr lang="en-US"/>
          </a:p>
        </p:txBody>
      </p:sp>
    </p:spTree>
    <p:extLst>
      <p:ext uri="{BB962C8B-B14F-4D97-AF65-F5344CB8AC3E}">
        <p14:creationId xmlns:p14="http://schemas.microsoft.com/office/powerpoint/2010/main" val="208879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Street Car in City Park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Trolleys and street cars made it possible for the first suburban communities to develop, as people could take a trolley to and from work. They also made shopping and recreation more accessible. </a:t>
            </a:r>
          </a:p>
          <a:p>
            <a:endParaRPr lang="en-US" dirty="0"/>
          </a:p>
        </p:txBody>
      </p:sp>
      <p:sp>
        <p:nvSpPr>
          <p:cNvPr id="4" name="Slide Number Placeholder 3"/>
          <p:cNvSpPr>
            <a:spLocks noGrp="1"/>
          </p:cNvSpPr>
          <p:nvPr>
            <p:ph type="sldNum" sz="quarter" idx="5"/>
          </p:nvPr>
        </p:nvSpPr>
        <p:spPr/>
        <p:txBody>
          <a:bodyPr/>
          <a:lstStyle/>
          <a:p>
            <a:fld id="{5BCF1BB1-0FAD-438A-85C6-FC9629B064C2}" type="slidenum">
              <a:rPr lang="en-US" smtClean="0"/>
              <a:t>2</a:t>
            </a:fld>
            <a:endParaRPr lang="en-US"/>
          </a:p>
        </p:txBody>
      </p:sp>
    </p:spTree>
    <p:extLst>
      <p:ext uri="{BB962C8B-B14F-4D97-AF65-F5344CB8AC3E}">
        <p14:creationId xmlns:p14="http://schemas.microsoft.com/office/powerpoint/2010/main" val="60644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Activity 1: Transportation Routes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had to pay to ride the trolley, making them out of reach for some families.  People who could afford transportation often moved further out from city centers.</a:t>
            </a:r>
            <a:r>
              <a:rPr lang="en-US" baseline="0" dirty="0"/>
              <a:t> </a:t>
            </a:r>
            <a:r>
              <a:rPr lang="en-US" dirty="0"/>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Electric street cars routes had limitations </a:t>
            </a:r>
          </a:p>
          <a:p>
            <a:r>
              <a:rPr lang="en-US" sz="1200" kern="1200" dirty="0">
                <a:solidFill>
                  <a:schemeClr val="tx1"/>
                </a:solidFill>
                <a:effectLst/>
                <a:latin typeface="+mn-lt"/>
                <a:ea typeface="+mn-ea"/>
                <a:cs typeface="+mn-cs"/>
              </a:rPr>
              <a:t>Notice where the lines stop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BCF1BB1-0FAD-438A-85C6-FC9629B064C2}" type="slidenum">
              <a:rPr lang="en-US" smtClean="0"/>
              <a:t>3</a:t>
            </a:fld>
            <a:endParaRPr lang="en-US"/>
          </a:p>
        </p:txBody>
      </p:sp>
    </p:spTree>
    <p:extLst>
      <p:ext uri="{BB962C8B-B14F-4D97-AF65-F5344CB8AC3E}">
        <p14:creationId xmlns:p14="http://schemas.microsoft.com/office/powerpoint/2010/main" val="405064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Activity 2: </a:t>
            </a:r>
            <a:r>
              <a:rPr lang="en-US" sz="1200" b="1" kern="1200" dirty="0">
                <a:solidFill>
                  <a:schemeClr val="tx1"/>
                </a:solidFill>
                <a:effectLst/>
                <a:latin typeface="+mn-lt"/>
                <a:ea typeface="+mn-ea"/>
                <a:cs typeface="+mn-cs"/>
              </a:rPr>
              <a:t>Discussion Model T’s cars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en-US" sz="1200" b="1" kern="1200" dirty="0">
                <a:solidFill>
                  <a:schemeClr val="tx1"/>
                </a:solidFill>
                <a:effectLst/>
                <a:latin typeface="+mn-lt"/>
                <a:ea typeface="+mn-ea"/>
                <a:cs typeface="+mn-cs"/>
              </a:rPr>
              <a:t>Activity 3: Roll Play/Discussion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in the year is 1920. You live in Argentine and have a job at a meat packing factory in </a:t>
            </a:r>
            <a:r>
              <a:rPr lang="en-US" sz="1200" kern="1200" dirty="0" err="1">
                <a:solidFill>
                  <a:schemeClr val="tx1"/>
                </a:solidFill>
                <a:effectLst/>
                <a:latin typeface="+mn-lt"/>
                <a:ea typeface="+mn-ea"/>
                <a:cs typeface="+mn-cs"/>
              </a:rPr>
              <a:t>Armourdale</a:t>
            </a:r>
            <a:r>
              <a:rPr lang="en-US" sz="1200" kern="1200" dirty="0">
                <a:solidFill>
                  <a:schemeClr val="tx1"/>
                </a:solidFill>
                <a:effectLst/>
                <a:latin typeface="+mn-lt"/>
                <a:ea typeface="+mn-ea"/>
                <a:cs typeface="+mn-cs"/>
              </a:rPr>
              <a:t>.  How would you get to work? How would a child get to school?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you went your whole life without cars and one day you suddenly saw this motorized vehicle coming down the road.  How would might you react? What do you think an early car looked like? Do you think they were easy to own and operate? Early cars were difficult to start and maintain and got stuck easily. Remember streets were not yet made for cars and many areas did not have roads at all.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Activity 4: Red Light Green Light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Have the students start at different points with the same goal, but no direction. With no lanes or driving rules collisions can occur easily.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CF1BB1-0FAD-438A-85C6-FC9629B064C2}" type="slidenum">
              <a:rPr lang="en-US" smtClean="0"/>
              <a:t>4</a:t>
            </a:fld>
            <a:endParaRPr lang="en-US"/>
          </a:p>
        </p:txBody>
      </p:sp>
    </p:spTree>
    <p:extLst>
      <p:ext uri="{BB962C8B-B14F-4D97-AF65-F5344CB8AC3E}">
        <p14:creationId xmlns:p14="http://schemas.microsoft.com/office/powerpoint/2010/main" val="439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earliest powered flight took place in 1903, and World War I pushed the aviation industry forward.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Fairfax Industrial District was born in 1922</a:t>
            </a:r>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began as an extension of the Sweeney Auto, Tractor and Aviation School in KCMO, by 1925 resulted in the Sweeney Airport in Fairfax. </a:t>
            </a:r>
          </a:p>
          <a:p>
            <a:r>
              <a:rPr lang="en-US" sz="1200" kern="1200" dirty="0">
                <a:solidFill>
                  <a:schemeClr val="tx1"/>
                </a:solidFill>
                <a:effectLst/>
                <a:latin typeface="+mn-lt"/>
                <a:ea typeface="+mn-ea"/>
                <a:cs typeface="+mn-cs"/>
              </a:rPr>
              <a:t>By late 1928 there were four buildings on the airport site,</a:t>
            </a:r>
            <a:r>
              <a:rPr lang="en-US" sz="1200" kern="1200" baseline="0" dirty="0">
                <a:solidFill>
                  <a:schemeClr val="tx1"/>
                </a:solidFill>
                <a:effectLst/>
                <a:latin typeface="+mn-lt"/>
                <a:ea typeface="+mn-ea"/>
                <a:cs typeface="+mn-cs"/>
              </a:rPr>
              <a:t> but passenger flights were not yet on the horizon.  </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F1BB1-0FAD-438A-85C6-FC9629B064C2}" type="slidenum">
              <a:rPr lang="en-US" smtClean="0"/>
              <a:t>5</a:t>
            </a:fld>
            <a:endParaRPr lang="en-US"/>
          </a:p>
        </p:txBody>
      </p:sp>
    </p:spTree>
    <p:extLst>
      <p:ext uri="{BB962C8B-B14F-4D97-AF65-F5344CB8AC3E}">
        <p14:creationId xmlns:p14="http://schemas.microsoft.com/office/powerpoint/2010/main" val="242757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Fairfax Airport was dedicated in August of 1929 and went on to play a key role in WWII with the addition of the North American Aviation B-25 bomber plant.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Activity 5: Paper Airplanes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Have the students make different types and see which ones fly best. This will illustrate the challenges of getting an object to fly. </a:t>
            </a:r>
          </a:p>
          <a:p>
            <a:endParaRPr lang="en-US" dirty="0"/>
          </a:p>
        </p:txBody>
      </p:sp>
      <p:sp>
        <p:nvSpPr>
          <p:cNvPr id="4" name="Slide Number Placeholder 3"/>
          <p:cNvSpPr>
            <a:spLocks noGrp="1"/>
          </p:cNvSpPr>
          <p:nvPr>
            <p:ph type="sldNum" sz="quarter" idx="5"/>
          </p:nvPr>
        </p:nvSpPr>
        <p:spPr/>
        <p:txBody>
          <a:bodyPr/>
          <a:lstStyle/>
          <a:p>
            <a:fld id="{5BCF1BB1-0FAD-438A-85C6-FC9629B064C2}" type="slidenum">
              <a:rPr lang="en-US" smtClean="0"/>
              <a:t>6</a:t>
            </a:fld>
            <a:endParaRPr lang="en-US"/>
          </a:p>
        </p:txBody>
      </p:sp>
    </p:spTree>
    <p:extLst>
      <p:ext uri="{BB962C8B-B14F-4D97-AF65-F5344CB8AC3E}">
        <p14:creationId xmlns:p14="http://schemas.microsoft.com/office/powerpoint/2010/main" val="11012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02C35-84E4-408D-B902-64CB55436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A40F0C-A791-4065-8C82-8C9A16C08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EC50DD-267B-4522-8ED1-948A10DE04F4}"/>
              </a:ext>
            </a:extLst>
          </p:cNvPr>
          <p:cNvSpPr>
            <a:spLocks noGrp="1"/>
          </p:cNvSpPr>
          <p:nvPr>
            <p:ph type="dt" sz="half" idx="10"/>
          </p:nvPr>
        </p:nvSpPr>
        <p:spPr/>
        <p:txBody>
          <a:bodyPr/>
          <a:lstStyle/>
          <a:p>
            <a:fld id="{5B5CAD56-8AE3-433D-B951-98E343346A12}" type="datetimeFigureOut">
              <a:rPr lang="en-US" smtClean="0"/>
              <a:t>9/15/2020</a:t>
            </a:fld>
            <a:endParaRPr lang="en-US"/>
          </a:p>
        </p:txBody>
      </p:sp>
      <p:sp>
        <p:nvSpPr>
          <p:cNvPr id="5" name="Footer Placeholder 4">
            <a:extLst>
              <a:ext uri="{FF2B5EF4-FFF2-40B4-BE49-F238E27FC236}">
                <a16:creationId xmlns:a16="http://schemas.microsoft.com/office/drawing/2014/main" id="{2FEA3658-4040-45FA-8FDA-0E8232D33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518EA-55ED-4854-AB98-D6C8C3836964}"/>
              </a:ext>
            </a:extLst>
          </p:cNvPr>
          <p:cNvSpPr>
            <a:spLocks noGrp="1"/>
          </p:cNvSpPr>
          <p:nvPr>
            <p:ph type="sldNum" sz="quarter" idx="12"/>
          </p:nvPr>
        </p:nvSpPr>
        <p:spPr/>
        <p:txBody>
          <a:bodyPr/>
          <a:lstStyle/>
          <a:p>
            <a:fld id="{74934128-3BA2-46C5-865E-154327D5F80F}" type="slidenum">
              <a:rPr lang="en-US" smtClean="0"/>
              <a:t>‹#›</a:t>
            </a:fld>
            <a:endParaRPr lang="en-US"/>
          </a:p>
        </p:txBody>
      </p:sp>
    </p:spTree>
    <p:extLst>
      <p:ext uri="{BB962C8B-B14F-4D97-AF65-F5344CB8AC3E}">
        <p14:creationId xmlns:p14="http://schemas.microsoft.com/office/powerpoint/2010/main" val="270022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9C24-905E-45EC-A389-26005FD287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60574-59BA-4FC6-A722-A7C426B17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CB49D-7A2A-4439-8569-9C2D7445696C}"/>
              </a:ext>
            </a:extLst>
          </p:cNvPr>
          <p:cNvSpPr>
            <a:spLocks noGrp="1"/>
          </p:cNvSpPr>
          <p:nvPr>
            <p:ph type="dt" sz="half" idx="10"/>
          </p:nvPr>
        </p:nvSpPr>
        <p:spPr/>
        <p:txBody>
          <a:bodyPr/>
          <a:lstStyle/>
          <a:p>
            <a:fld id="{5B5CAD56-8AE3-433D-B951-98E343346A12}" type="datetimeFigureOut">
              <a:rPr lang="en-US" smtClean="0"/>
              <a:t>9/15/2020</a:t>
            </a:fld>
            <a:endParaRPr lang="en-US"/>
          </a:p>
        </p:txBody>
      </p:sp>
      <p:sp>
        <p:nvSpPr>
          <p:cNvPr id="5" name="Footer Placeholder 4">
            <a:extLst>
              <a:ext uri="{FF2B5EF4-FFF2-40B4-BE49-F238E27FC236}">
                <a16:creationId xmlns:a16="http://schemas.microsoft.com/office/drawing/2014/main" id="{EB3B5B73-E6E8-4DB8-965C-DADBE5998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472D5-0056-4656-B8D3-403EACC9886F}"/>
              </a:ext>
            </a:extLst>
          </p:cNvPr>
          <p:cNvSpPr>
            <a:spLocks noGrp="1"/>
          </p:cNvSpPr>
          <p:nvPr>
            <p:ph type="sldNum" sz="quarter" idx="12"/>
          </p:nvPr>
        </p:nvSpPr>
        <p:spPr/>
        <p:txBody>
          <a:bodyPr/>
          <a:lstStyle/>
          <a:p>
            <a:fld id="{74934128-3BA2-46C5-865E-154327D5F80F}" type="slidenum">
              <a:rPr lang="en-US" smtClean="0"/>
              <a:t>‹#›</a:t>
            </a:fld>
            <a:endParaRPr lang="en-US"/>
          </a:p>
        </p:txBody>
      </p:sp>
    </p:spTree>
    <p:extLst>
      <p:ext uri="{BB962C8B-B14F-4D97-AF65-F5344CB8AC3E}">
        <p14:creationId xmlns:p14="http://schemas.microsoft.com/office/powerpoint/2010/main" val="109945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D9A860-F717-47BC-AE28-A9A6D5C714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18D0F2-07BE-4E59-BCF0-FA559659BE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7BB17-BE8A-4786-84D3-A617FAED7F3F}"/>
              </a:ext>
            </a:extLst>
          </p:cNvPr>
          <p:cNvSpPr>
            <a:spLocks noGrp="1"/>
          </p:cNvSpPr>
          <p:nvPr>
            <p:ph type="dt" sz="half" idx="10"/>
          </p:nvPr>
        </p:nvSpPr>
        <p:spPr/>
        <p:txBody>
          <a:bodyPr/>
          <a:lstStyle/>
          <a:p>
            <a:fld id="{5B5CAD56-8AE3-433D-B951-98E343346A12}" type="datetimeFigureOut">
              <a:rPr lang="en-US" smtClean="0"/>
              <a:t>9/15/2020</a:t>
            </a:fld>
            <a:endParaRPr lang="en-US"/>
          </a:p>
        </p:txBody>
      </p:sp>
      <p:sp>
        <p:nvSpPr>
          <p:cNvPr id="5" name="Footer Placeholder 4">
            <a:extLst>
              <a:ext uri="{FF2B5EF4-FFF2-40B4-BE49-F238E27FC236}">
                <a16:creationId xmlns:a16="http://schemas.microsoft.com/office/drawing/2014/main" id="{893C70D4-3805-4D05-9E1B-BC72261C3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9BB47-D30A-4BC6-B450-0DCB48E80E90}"/>
              </a:ext>
            </a:extLst>
          </p:cNvPr>
          <p:cNvSpPr>
            <a:spLocks noGrp="1"/>
          </p:cNvSpPr>
          <p:nvPr>
            <p:ph type="sldNum" sz="quarter" idx="12"/>
          </p:nvPr>
        </p:nvSpPr>
        <p:spPr/>
        <p:txBody>
          <a:bodyPr/>
          <a:lstStyle/>
          <a:p>
            <a:fld id="{74934128-3BA2-46C5-865E-154327D5F80F}" type="slidenum">
              <a:rPr lang="en-US" smtClean="0"/>
              <a:t>‹#›</a:t>
            </a:fld>
            <a:endParaRPr lang="en-US"/>
          </a:p>
        </p:txBody>
      </p:sp>
    </p:spTree>
    <p:extLst>
      <p:ext uri="{BB962C8B-B14F-4D97-AF65-F5344CB8AC3E}">
        <p14:creationId xmlns:p14="http://schemas.microsoft.com/office/powerpoint/2010/main" val="224695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6B77-9284-4945-8F86-E1FEFF6A2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E653B-2F40-4EB3-9AD3-13744E6B0F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44C72-79A5-4BC7-8296-2A137103F428}"/>
              </a:ext>
            </a:extLst>
          </p:cNvPr>
          <p:cNvSpPr>
            <a:spLocks noGrp="1"/>
          </p:cNvSpPr>
          <p:nvPr>
            <p:ph type="dt" sz="half" idx="10"/>
          </p:nvPr>
        </p:nvSpPr>
        <p:spPr/>
        <p:txBody>
          <a:bodyPr/>
          <a:lstStyle/>
          <a:p>
            <a:fld id="{5B5CAD56-8AE3-433D-B951-98E343346A12}" type="datetimeFigureOut">
              <a:rPr lang="en-US" smtClean="0"/>
              <a:t>9/15/2020</a:t>
            </a:fld>
            <a:endParaRPr lang="en-US"/>
          </a:p>
        </p:txBody>
      </p:sp>
      <p:sp>
        <p:nvSpPr>
          <p:cNvPr id="5" name="Footer Placeholder 4">
            <a:extLst>
              <a:ext uri="{FF2B5EF4-FFF2-40B4-BE49-F238E27FC236}">
                <a16:creationId xmlns:a16="http://schemas.microsoft.com/office/drawing/2014/main" id="{6CEB7F53-BFBF-4F4E-B895-2A0CEF845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3F0DF-22C6-4F1A-84F0-13593F6E3EE6}"/>
              </a:ext>
            </a:extLst>
          </p:cNvPr>
          <p:cNvSpPr>
            <a:spLocks noGrp="1"/>
          </p:cNvSpPr>
          <p:nvPr>
            <p:ph type="sldNum" sz="quarter" idx="12"/>
          </p:nvPr>
        </p:nvSpPr>
        <p:spPr/>
        <p:txBody>
          <a:bodyPr/>
          <a:lstStyle/>
          <a:p>
            <a:fld id="{74934128-3BA2-46C5-865E-154327D5F80F}" type="slidenum">
              <a:rPr lang="en-US" smtClean="0"/>
              <a:t>‹#›</a:t>
            </a:fld>
            <a:endParaRPr lang="en-US"/>
          </a:p>
        </p:txBody>
      </p:sp>
    </p:spTree>
    <p:extLst>
      <p:ext uri="{BB962C8B-B14F-4D97-AF65-F5344CB8AC3E}">
        <p14:creationId xmlns:p14="http://schemas.microsoft.com/office/powerpoint/2010/main" val="28798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7743-024E-4C76-A293-573C916925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49ADBB-EF68-4362-A624-5760FC71B4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DC6719-16D8-490B-9127-FA6D47CA5622}"/>
              </a:ext>
            </a:extLst>
          </p:cNvPr>
          <p:cNvSpPr>
            <a:spLocks noGrp="1"/>
          </p:cNvSpPr>
          <p:nvPr>
            <p:ph type="dt" sz="half" idx="10"/>
          </p:nvPr>
        </p:nvSpPr>
        <p:spPr/>
        <p:txBody>
          <a:bodyPr/>
          <a:lstStyle/>
          <a:p>
            <a:fld id="{5B5CAD56-8AE3-433D-B951-98E343346A12}" type="datetimeFigureOut">
              <a:rPr lang="en-US" smtClean="0"/>
              <a:t>9/15/2020</a:t>
            </a:fld>
            <a:endParaRPr lang="en-US"/>
          </a:p>
        </p:txBody>
      </p:sp>
      <p:sp>
        <p:nvSpPr>
          <p:cNvPr id="5" name="Footer Placeholder 4">
            <a:extLst>
              <a:ext uri="{FF2B5EF4-FFF2-40B4-BE49-F238E27FC236}">
                <a16:creationId xmlns:a16="http://schemas.microsoft.com/office/drawing/2014/main" id="{B2C53DBC-312C-45A1-915C-F69AA69DE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E77AE-D16A-4AF5-9009-84D723A5BF0B}"/>
              </a:ext>
            </a:extLst>
          </p:cNvPr>
          <p:cNvSpPr>
            <a:spLocks noGrp="1"/>
          </p:cNvSpPr>
          <p:nvPr>
            <p:ph type="sldNum" sz="quarter" idx="12"/>
          </p:nvPr>
        </p:nvSpPr>
        <p:spPr/>
        <p:txBody>
          <a:bodyPr/>
          <a:lstStyle/>
          <a:p>
            <a:fld id="{74934128-3BA2-46C5-865E-154327D5F80F}" type="slidenum">
              <a:rPr lang="en-US" smtClean="0"/>
              <a:t>‹#›</a:t>
            </a:fld>
            <a:endParaRPr lang="en-US"/>
          </a:p>
        </p:txBody>
      </p:sp>
    </p:spTree>
    <p:extLst>
      <p:ext uri="{BB962C8B-B14F-4D97-AF65-F5344CB8AC3E}">
        <p14:creationId xmlns:p14="http://schemas.microsoft.com/office/powerpoint/2010/main" val="303823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19F9-2441-4B89-9E6A-4F28A6137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BCC4ED-1F85-461A-9416-BC578CC546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069940-B03B-4188-A424-8C76F9EBA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828CEF-249D-454E-B74A-BC1F1769FBC5}"/>
              </a:ext>
            </a:extLst>
          </p:cNvPr>
          <p:cNvSpPr>
            <a:spLocks noGrp="1"/>
          </p:cNvSpPr>
          <p:nvPr>
            <p:ph type="dt" sz="half" idx="10"/>
          </p:nvPr>
        </p:nvSpPr>
        <p:spPr/>
        <p:txBody>
          <a:bodyPr/>
          <a:lstStyle/>
          <a:p>
            <a:fld id="{5B5CAD56-8AE3-433D-B951-98E343346A12}" type="datetimeFigureOut">
              <a:rPr lang="en-US" smtClean="0"/>
              <a:t>9/15/2020</a:t>
            </a:fld>
            <a:endParaRPr lang="en-US"/>
          </a:p>
        </p:txBody>
      </p:sp>
      <p:sp>
        <p:nvSpPr>
          <p:cNvPr id="6" name="Footer Placeholder 5">
            <a:extLst>
              <a:ext uri="{FF2B5EF4-FFF2-40B4-BE49-F238E27FC236}">
                <a16:creationId xmlns:a16="http://schemas.microsoft.com/office/drawing/2014/main" id="{CB3EDFAE-C571-4C6D-98B7-18721CC4D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633CD-372B-4F10-9C6A-2CCFE251BF74}"/>
              </a:ext>
            </a:extLst>
          </p:cNvPr>
          <p:cNvSpPr>
            <a:spLocks noGrp="1"/>
          </p:cNvSpPr>
          <p:nvPr>
            <p:ph type="sldNum" sz="quarter" idx="12"/>
          </p:nvPr>
        </p:nvSpPr>
        <p:spPr/>
        <p:txBody>
          <a:bodyPr/>
          <a:lstStyle/>
          <a:p>
            <a:fld id="{74934128-3BA2-46C5-865E-154327D5F80F}" type="slidenum">
              <a:rPr lang="en-US" smtClean="0"/>
              <a:t>‹#›</a:t>
            </a:fld>
            <a:endParaRPr lang="en-US"/>
          </a:p>
        </p:txBody>
      </p:sp>
    </p:spTree>
    <p:extLst>
      <p:ext uri="{BB962C8B-B14F-4D97-AF65-F5344CB8AC3E}">
        <p14:creationId xmlns:p14="http://schemas.microsoft.com/office/powerpoint/2010/main" val="55663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F5BB-7B3E-43E4-89E3-B1B1660277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7C2B5F-7C09-4D2D-ACA7-3920117C4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F199E-EAFA-4DB9-A157-196999EB05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4CC406-A9E2-4446-BFE2-04E37B17A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C9DAF3-A640-4A0F-9D7C-C02E213EEA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514E29-7A0C-4E43-9ED4-2ECDE8C13321}"/>
              </a:ext>
            </a:extLst>
          </p:cNvPr>
          <p:cNvSpPr>
            <a:spLocks noGrp="1"/>
          </p:cNvSpPr>
          <p:nvPr>
            <p:ph type="dt" sz="half" idx="10"/>
          </p:nvPr>
        </p:nvSpPr>
        <p:spPr/>
        <p:txBody>
          <a:bodyPr/>
          <a:lstStyle/>
          <a:p>
            <a:fld id="{5B5CAD56-8AE3-433D-B951-98E343346A12}" type="datetimeFigureOut">
              <a:rPr lang="en-US" smtClean="0"/>
              <a:t>9/15/2020</a:t>
            </a:fld>
            <a:endParaRPr lang="en-US"/>
          </a:p>
        </p:txBody>
      </p:sp>
      <p:sp>
        <p:nvSpPr>
          <p:cNvPr id="8" name="Footer Placeholder 7">
            <a:extLst>
              <a:ext uri="{FF2B5EF4-FFF2-40B4-BE49-F238E27FC236}">
                <a16:creationId xmlns:a16="http://schemas.microsoft.com/office/drawing/2014/main" id="{F8FDDEAF-533B-4E0A-A3A4-72C6A182A1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7CFFE8-A0D6-4752-B611-0BB48B631819}"/>
              </a:ext>
            </a:extLst>
          </p:cNvPr>
          <p:cNvSpPr>
            <a:spLocks noGrp="1"/>
          </p:cNvSpPr>
          <p:nvPr>
            <p:ph type="sldNum" sz="quarter" idx="12"/>
          </p:nvPr>
        </p:nvSpPr>
        <p:spPr/>
        <p:txBody>
          <a:bodyPr/>
          <a:lstStyle/>
          <a:p>
            <a:fld id="{74934128-3BA2-46C5-865E-154327D5F80F}" type="slidenum">
              <a:rPr lang="en-US" smtClean="0"/>
              <a:t>‹#›</a:t>
            </a:fld>
            <a:endParaRPr lang="en-US"/>
          </a:p>
        </p:txBody>
      </p:sp>
    </p:spTree>
    <p:extLst>
      <p:ext uri="{BB962C8B-B14F-4D97-AF65-F5344CB8AC3E}">
        <p14:creationId xmlns:p14="http://schemas.microsoft.com/office/powerpoint/2010/main" val="97593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BF10-344B-457D-B209-B0467AD267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9F48E-FC17-4558-AE38-11AFEC58F145}"/>
              </a:ext>
            </a:extLst>
          </p:cNvPr>
          <p:cNvSpPr>
            <a:spLocks noGrp="1"/>
          </p:cNvSpPr>
          <p:nvPr>
            <p:ph type="dt" sz="half" idx="10"/>
          </p:nvPr>
        </p:nvSpPr>
        <p:spPr/>
        <p:txBody>
          <a:bodyPr/>
          <a:lstStyle/>
          <a:p>
            <a:fld id="{5B5CAD56-8AE3-433D-B951-98E343346A12}" type="datetimeFigureOut">
              <a:rPr lang="en-US" smtClean="0"/>
              <a:t>9/15/2020</a:t>
            </a:fld>
            <a:endParaRPr lang="en-US"/>
          </a:p>
        </p:txBody>
      </p:sp>
      <p:sp>
        <p:nvSpPr>
          <p:cNvPr id="4" name="Footer Placeholder 3">
            <a:extLst>
              <a:ext uri="{FF2B5EF4-FFF2-40B4-BE49-F238E27FC236}">
                <a16:creationId xmlns:a16="http://schemas.microsoft.com/office/drawing/2014/main" id="{697412BA-84FC-49B4-B2DF-CDA850C952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6A133C-FBF5-475D-867E-504BF2DF95B6}"/>
              </a:ext>
            </a:extLst>
          </p:cNvPr>
          <p:cNvSpPr>
            <a:spLocks noGrp="1"/>
          </p:cNvSpPr>
          <p:nvPr>
            <p:ph type="sldNum" sz="quarter" idx="12"/>
          </p:nvPr>
        </p:nvSpPr>
        <p:spPr/>
        <p:txBody>
          <a:bodyPr/>
          <a:lstStyle/>
          <a:p>
            <a:fld id="{74934128-3BA2-46C5-865E-154327D5F80F}" type="slidenum">
              <a:rPr lang="en-US" smtClean="0"/>
              <a:t>‹#›</a:t>
            </a:fld>
            <a:endParaRPr lang="en-US"/>
          </a:p>
        </p:txBody>
      </p:sp>
    </p:spTree>
    <p:extLst>
      <p:ext uri="{BB962C8B-B14F-4D97-AF65-F5344CB8AC3E}">
        <p14:creationId xmlns:p14="http://schemas.microsoft.com/office/powerpoint/2010/main" val="63957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C114B-CAD3-46A5-BE6C-44BD0A431879}"/>
              </a:ext>
            </a:extLst>
          </p:cNvPr>
          <p:cNvSpPr>
            <a:spLocks noGrp="1"/>
          </p:cNvSpPr>
          <p:nvPr>
            <p:ph type="dt" sz="half" idx="10"/>
          </p:nvPr>
        </p:nvSpPr>
        <p:spPr/>
        <p:txBody>
          <a:bodyPr/>
          <a:lstStyle/>
          <a:p>
            <a:fld id="{5B5CAD56-8AE3-433D-B951-98E343346A12}" type="datetimeFigureOut">
              <a:rPr lang="en-US" smtClean="0"/>
              <a:t>9/15/2020</a:t>
            </a:fld>
            <a:endParaRPr lang="en-US"/>
          </a:p>
        </p:txBody>
      </p:sp>
      <p:sp>
        <p:nvSpPr>
          <p:cNvPr id="3" name="Footer Placeholder 2">
            <a:extLst>
              <a:ext uri="{FF2B5EF4-FFF2-40B4-BE49-F238E27FC236}">
                <a16:creationId xmlns:a16="http://schemas.microsoft.com/office/drawing/2014/main" id="{C8C0FB57-DE88-47CC-8E93-FD183B5488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80A04A-D44B-44D3-BA00-FFF8328A7F8E}"/>
              </a:ext>
            </a:extLst>
          </p:cNvPr>
          <p:cNvSpPr>
            <a:spLocks noGrp="1"/>
          </p:cNvSpPr>
          <p:nvPr>
            <p:ph type="sldNum" sz="quarter" idx="12"/>
          </p:nvPr>
        </p:nvSpPr>
        <p:spPr/>
        <p:txBody>
          <a:bodyPr/>
          <a:lstStyle/>
          <a:p>
            <a:fld id="{74934128-3BA2-46C5-865E-154327D5F80F}" type="slidenum">
              <a:rPr lang="en-US" smtClean="0"/>
              <a:t>‹#›</a:t>
            </a:fld>
            <a:endParaRPr lang="en-US"/>
          </a:p>
        </p:txBody>
      </p:sp>
    </p:spTree>
    <p:extLst>
      <p:ext uri="{BB962C8B-B14F-4D97-AF65-F5344CB8AC3E}">
        <p14:creationId xmlns:p14="http://schemas.microsoft.com/office/powerpoint/2010/main" val="184967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D85C-375E-46FD-92AE-46B7C1CF9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DCF604-57C3-4E77-9B25-9C1145CBD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9A624-6D77-46FF-8CA6-935635D40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32E5B-7BD2-4B4E-8AC1-B72C33AC0369}"/>
              </a:ext>
            </a:extLst>
          </p:cNvPr>
          <p:cNvSpPr>
            <a:spLocks noGrp="1"/>
          </p:cNvSpPr>
          <p:nvPr>
            <p:ph type="dt" sz="half" idx="10"/>
          </p:nvPr>
        </p:nvSpPr>
        <p:spPr/>
        <p:txBody>
          <a:bodyPr/>
          <a:lstStyle/>
          <a:p>
            <a:fld id="{5B5CAD56-8AE3-433D-B951-98E343346A12}" type="datetimeFigureOut">
              <a:rPr lang="en-US" smtClean="0"/>
              <a:t>9/15/2020</a:t>
            </a:fld>
            <a:endParaRPr lang="en-US"/>
          </a:p>
        </p:txBody>
      </p:sp>
      <p:sp>
        <p:nvSpPr>
          <p:cNvPr id="6" name="Footer Placeholder 5">
            <a:extLst>
              <a:ext uri="{FF2B5EF4-FFF2-40B4-BE49-F238E27FC236}">
                <a16:creationId xmlns:a16="http://schemas.microsoft.com/office/drawing/2014/main" id="{62041BC3-6DA1-4F2A-BF4B-8F6CF526C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D21F-5CE4-4A04-A980-5C2AC9A9D9CD}"/>
              </a:ext>
            </a:extLst>
          </p:cNvPr>
          <p:cNvSpPr>
            <a:spLocks noGrp="1"/>
          </p:cNvSpPr>
          <p:nvPr>
            <p:ph type="sldNum" sz="quarter" idx="12"/>
          </p:nvPr>
        </p:nvSpPr>
        <p:spPr/>
        <p:txBody>
          <a:bodyPr/>
          <a:lstStyle/>
          <a:p>
            <a:fld id="{74934128-3BA2-46C5-865E-154327D5F80F}" type="slidenum">
              <a:rPr lang="en-US" smtClean="0"/>
              <a:t>‹#›</a:t>
            </a:fld>
            <a:endParaRPr lang="en-US"/>
          </a:p>
        </p:txBody>
      </p:sp>
    </p:spTree>
    <p:extLst>
      <p:ext uri="{BB962C8B-B14F-4D97-AF65-F5344CB8AC3E}">
        <p14:creationId xmlns:p14="http://schemas.microsoft.com/office/powerpoint/2010/main" val="213846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039C-B1F7-4C5C-B145-37BA75637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332F32-5733-467C-812B-177ECB056C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FCBC4E-E7CF-4472-B4BC-A77A4706F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46A8E-1DE8-4513-AF89-063304F5A944}"/>
              </a:ext>
            </a:extLst>
          </p:cNvPr>
          <p:cNvSpPr>
            <a:spLocks noGrp="1"/>
          </p:cNvSpPr>
          <p:nvPr>
            <p:ph type="dt" sz="half" idx="10"/>
          </p:nvPr>
        </p:nvSpPr>
        <p:spPr/>
        <p:txBody>
          <a:bodyPr/>
          <a:lstStyle/>
          <a:p>
            <a:fld id="{5B5CAD56-8AE3-433D-B951-98E343346A12}" type="datetimeFigureOut">
              <a:rPr lang="en-US" smtClean="0"/>
              <a:t>9/15/2020</a:t>
            </a:fld>
            <a:endParaRPr lang="en-US"/>
          </a:p>
        </p:txBody>
      </p:sp>
      <p:sp>
        <p:nvSpPr>
          <p:cNvPr id="6" name="Footer Placeholder 5">
            <a:extLst>
              <a:ext uri="{FF2B5EF4-FFF2-40B4-BE49-F238E27FC236}">
                <a16:creationId xmlns:a16="http://schemas.microsoft.com/office/drawing/2014/main" id="{BA5C5361-DA9C-4B2B-AEDB-1096C4394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5F392-5308-4068-9854-E3D377F7A0AE}"/>
              </a:ext>
            </a:extLst>
          </p:cNvPr>
          <p:cNvSpPr>
            <a:spLocks noGrp="1"/>
          </p:cNvSpPr>
          <p:nvPr>
            <p:ph type="sldNum" sz="quarter" idx="12"/>
          </p:nvPr>
        </p:nvSpPr>
        <p:spPr/>
        <p:txBody>
          <a:bodyPr/>
          <a:lstStyle/>
          <a:p>
            <a:fld id="{74934128-3BA2-46C5-865E-154327D5F80F}" type="slidenum">
              <a:rPr lang="en-US" smtClean="0"/>
              <a:t>‹#›</a:t>
            </a:fld>
            <a:endParaRPr lang="en-US"/>
          </a:p>
        </p:txBody>
      </p:sp>
    </p:spTree>
    <p:extLst>
      <p:ext uri="{BB962C8B-B14F-4D97-AF65-F5344CB8AC3E}">
        <p14:creationId xmlns:p14="http://schemas.microsoft.com/office/powerpoint/2010/main" val="286886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EF2319-E37E-4471-9031-09F5D0FFF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7E0ACA-3696-407F-8440-29B47CABE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85329-C53C-4F18-ADD3-89EBC608F4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CAD56-8AE3-433D-B951-98E343346A12}" type="datetimeFigureOut">
              <a:rPr lang="en-US" smtClean="0"/>
              <a:t>9/15/2020</a:t>
            </a:fld>
            <a:endParaRPr lang="en-US"/>
          </a:p>
        </p:txBody>
      </p:sp>
      <p:sp>
        <p:nvSpPr>
          <p:cNvPr id="5" name="Footer Placeholder 4">
            <a:extLst>
              <a:ext uri="{FF2B5EF4-FFF2-40B4-BE49-F238E27FC236}">
                <a16:creationId xmlns:a16="http://schemas.microsoft.com/office/drawing/2014/main" id="{BCFD9674-FF19-4171-9F36-59B10FD732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3F6D8A-75BF-45AA-BA15-14F08A05C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34128-3BA2-46C5-865E-154327D5F80F}" type="slidenum">
              <a:rPr lang="en-US" smtClean="0"/>
              <a:t>‹#›</a:t>
            </a:fld>
            <a:endParaRPr lang="en-US"/>
          </a:p>
        </p:txBody>
      </p:sp>
    </p:spTree>
    <p:extLst>
      <p:ext uri="{BB962C8B-B14F-4D97-AF65-F5344CB8AC3E}">
        <p14:creationId xmlns:p14="http://schemas.microsoft.com/office/powerpoint/2010/main" val="2970616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m1rlyl8VZF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D79E-C189-4FB5-9611-9F5BC7A8B08C}"/>
              </a:ext>
            </a:extLst>
          </p:cNvPr>
          <p:cNvSpPr>
            <a:spLocks noGrp="1"/>
          </p:cNvSpPr>
          <p:nvPr>
            <p:ph type="title"/>
          </p:nvPr>
        </p:nvSpPr>
        <p:spPr>
          <a:xfrm>
            <a:off x="4965430" y="629268"/>
            <a:ext cx="6586491" cy="1286160"/>
          </a:xfrm>
        </p:spPr>
        <p:txBody>
          <a:bodyPr anchor="b">
            <a:normAutofit/>
          </a:bodyPr>
          <a:lstStyle/>
          <a:p>
            <a:r>
              <a:rPr lang="en-US" b="1" dirty="0"/>
              <a:t>Transportation</a:t>
            </a:r>
            <a:r>
              <a:rPr lang="en-US" dirty="0"/>
              <a:t> </a:t>
            </a:r>
          </a:p>
        </p:txBody>
      </p:sp>
      <p:sp>
        <p:nvSpPr>
          <p:cNvPr id="3" name="Content Placeholder 2">
            <a:extLst>
              <a:ext uri="{FF2B5EF4-FFF2-40B4-BE49-F238E27FC236}">
                <a16:creationId xmlns:a16="http://schemas.microsoft.com/office/drawing/2014/main" id="{2108AC29-0490-4872-98A0-6D5133F304B8}"/>
              </a:ext>
            </a:extLst>
          </p:cNvPr>
          <p:cNvSpPr>
            <a:spLocks noGrp="1"/>
          </p:cNvSpPr>
          <p:nvPr>
            <p:ph idx="1"/>
          </p:nvPr>
        </p:nvSpPr>
        <p:spPr>
          <a:xfrm>
            <a:off x="4965431" y="2438400"/>
            <a:ext cx="6586489" cy="3785419"/>
          </a:xfrm>
        </p:spPr>
        <p:txBody>
          <a:bodyPr>
            <a:normAutofit/>
          </a:bodyPr>
          <a:lstStyle/>
          <a:p>
            <a:r>
              <a:rPr lang="en-US" sz="2000" dirty="0"/>
              <a:t>Transportation access varied by location and income level.</a:t>
            </a:r>
          </a:p>
          <a:p>
            <a:r>
              <a:rPr lang="en-US" sz="2000" dirty="0"/>
              <a:t>Before cars there were trains, streetcars, and horse drawn vehicles. </a:t>
            </a:r>
          </a:p>
          <a:p>
            <a:r>
              <a:rPr lang="en-US" sz="2000" dirty="0"/>
              <a:t>Many families lived close to their jobs and walked to most places. Because of this, communities developed around churches and employment opportunities.</a:t>
            </a:r>
          </a:p>
          <a:p>
            <a:r>
              <a:rPr lang="en-US" sz="2000" dirty="0"/>
              <a:t>In the 1920s cars started growing in popularity.</a:t>
            </a:r>
          </a:p>
          <a:p>
            <a:endParaRPr lang="en-US" sz="2000" dirty="0"/>
          </a:p>
          <a:p>
            <a:endParaRPr lang="en-US" sz="2000" dirty="0"/>
          </a:p>
        </p:txBody>
      </p:sp>
      <p:pic>
        <p:nvPicPr>
          <p:cNvPr id="4" name="Picture 3">
            <a:extLst>
              <a:ext uri="{FF2B5EF4-FFF2-40B4-BE49-F238E27FC236}">
                <a16:creationId xmlns:a16="http://schemas.microsoft.com/office/drawing/2014/main" id="{453B7376-4570-4CD4-8A92-EF856DE443D8}"/>
              </a:ext>
            </a:extLst>
          </p:cNvPr>
          <p:cNvPicPr>
            <a:picLocks noChangeAspect="1"/>
          </p:cNvPicPr>
          <p:nvPr/>
        </p:nvPicPr>
        <p:blipFill rotWithShape="1">
          <a:blip r:embed="rId3"/>
          <a:srcRect l="26292" r="35686" b="5442"/>
          <a:stretch/>
        </p:blipFill>
        <p:spPr>
          <a:xfrm>
            <a:off x="74665" y="186619"/>
            <a:ext cx="4635571" cy="6484762"/>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9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house covered in snow&#10;&#10;Description automatically generated">
            <a:extLst>
              <a:ext uri="{FF2B5EF4-FFF2-40B4-BE49-F238E27FC236}">
                <a16:creationId xmlns:a16="http://schemas.microsoft.com/office/drawing/2014/main" id="{BE37F992-D6AB-45EF-967C-354FA9AA23D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2611" b="8383"/>
          <a:stretch/>
        </p:blipFill>
        <p:spPr>
          <a:xfrm>
            <a:off x="20" y="1282"/>
            <a:ext cx="12191980" cy="6856718"/>
          </a:xfrm>
          <a:prstGeom prst="rect">
            <a:avLst/>
          </a:prstGeom>
        </p:spPr>
      </p:pic>
    </p:spTree>
    <p:extLst>
      <p:ext uri="{BB962C8B-B14F-4D97-AF65-F5344CB8AC3E}">
        <p14:creationId xmlns:p14="http://schemas.microsoft.com/office/powerpoint/2010/main" val="116094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Content Placeholder 2" descr="A close up of a map&#10;&#10;Description automatically generated">
            <a:extLst>
              <a:ext uri="{FF2B5EF4-FFF2-40B4-BE49-F238E27FC236}">
                <a16:creationId xmlns:a16="http://schemas.microsoft.com/office/drawing/2014/main" id="{ABFABBB6-2F63-4B62-9607-236F79E207E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34415"/>
          <a:stretch/>
        </p:blipFill>
        <p:spPr>
          <a:xfrm>
            <a:off x="20" y="1282"/>
            <a:ext cx="12191980" cy="6856718"/>
          </a:xfrm>
          <a:prstGeom prst="rect">
            <a:avLst/>
          </a:prstGeom>
        </p:spPr>
      </p:pic>
    </p:spTree>
    <p:extLst>
      <p:ext uri="{BB962C8B-B14F-4D97-AF65-F5344CB8AC3E}">
        <p14:creationId xmlns:p14="http://schemas.microsoft.com/office/powerpoint/2010/main" val="117269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F579-627D-47C5-95AF-590F940832C9}"/>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sz="4000" b="1" dirty="0"/>
              <a:t>Early Cars</a:t>
            </a:r>
          </a:p>
        </p:txBody>
      </p:sp>
      <p:sp>
        <p:nvSpPr>
          <p:cNvPr id="3" name="Content Placeholder 2">
            <a:extLst>
              <a:ext uri="{FF2B5EF4-FFF2-40B4-BE49-F238E27FC236}">
                <a16:creationId xmlns:a16="http://schemas.microsoft.com/office/drawing/2014/main" id="{B6BB4CDA-66F5-4CD5-BE9E-3468685E9582}"/>
              </a:ext>
            </a:extLst>
          </p:cNvPr>
          <p:cNvSpPr>
            <a:spLocks noGrp="1"/>
          </p:cNvSpPr>
          <p:nvPr>
            <p:ph sz="half" idx="1"/>
          </p:nvPr>
        </p:nvSpPr>
        <p:spPr>
          <a:xfrm>
            <a:off x="587829" y="2360645"/>
            <a:ext cx="4049797" cy="3744875"/>
          </a:xfrm>
        </p:spPr>
        <p:txBody>
          <a:bodyPr vert="horz" lIns="91440" tIns="45720" rIns="91440" bIns="45720" rtlCol="0">
            <a:normAutofit/>
          </a:bodyPr>
          <a:lstStyle/>
          <a:p>
            <a:r>
              <a:rPr lang="en-US" sz="1700" dirty="0"/>
              <a:t>What are some advantages and disadvantages of owning a car?</a:t>
            </a:r>
          </a:p>
          <a:p>
            <a:r>
              <a:rPr lang="en-US" sz="1700" dirty="0"/>
              <a:t>How might a city change?</a:t>
            </a:r>
          </a:p>
          <a:p>
            <a:r>
              <a:rPr lang="en-US" sz="1700" dirty="0"/>
              <a:t>What would happen if there were no driving rules?</a:t>
            </a:r>
          </a:p>
          <a:p>
            <a:r>
              <a:rPr lang="en-US" sz="1700" dirty="0">
                <a:hlinkClick r:id="rId3"/>
              </a:rPr>
              <a:t>Watch and see…</a:t>
            </a:r>
            <a:endParaRPr lang="en-US" sz="1700" dirty="0"/>
          </a:p>
          <a:p>
            <a:pPr marL="0" indent="0">
              <a:buNone/>
            </a:pPr>
            <a:r>
              <a:rPr lang="en-US" sz="1700" b="1" dirty="0"/>
              <a:t> 	</a:t>
            </a:r>
            <a:endParaRPr lang="en-US" sz="1700" dirty="0"/>
          </a:p>
        </p:txBody>
      </p:sp>
      <p:pic>
        <p:nvPicPr>
          <p:cNvPr id="5" name="Content Placeholder 4" descr="A vintage photo of a horse drawn carriage&#10;&#10;Description automatically generated">
            <a:extLst>
              <a:ext uri="{FF2B5EF4-FFF2-40B4-BE49-F238E27FC236}">
                <a16:creationId xmlns:a16="http://schemas.microsoft.com/office/drawing/2014/main" id="{C4350361-EDAC-4874-88DC-61E46E2E454A}"/>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16224" b="-1"/>
          <a:stretch/>
        </p:blipFill>
        <p:spPr>
          <a:xfrm>
            <a:off x="5010386" y="10"/>
            <a:ext cx="7181613" cy="6857990"/>
          </a:xfrm>
          <a:prstGeom prst="rect">
            <a:avLst/>
          </a:prstGeom>
          <a:effectLst/>
        </p:spPr>
      </p:pic>
    </p:spTree>
    <p:extLst>
      <p:ext uri="{BB962C8B-B14F-4D97-AF65-F5344CB8AC3E}">
        <p14:creationId xmlns:p14="http://schemas.microsoft.com/office/powerpoint/2010/main" val="293189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outdoor, building, sitting, old&#10;&#10;Description automatically generated">
            <a:extLst>
              <a:ext uri="{FF2B5EF4-FFF2-40B4-BE49-F238E27FC236}">
                <a16:creationId xmlns:a16="http://schemas.microsoft.com/office/drawing/2014/main" id="{52623B5D-5EB3-4CAB-8757-48DC4C0BBD6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736" b="8964"/>
          <a:stretch/>
        </p:blipFill>
        <p:spPr>
          <a:xfrm>
            <a:off x="20" y="1282"/>
            <a:ext cx="12191980" cy="6856718"/>
          </a:xfrm>
          <a:prstGeom prst="rect">
            <a:avLst/>
          </a:prstGeom>
        </p:spPr>
      </p:pic>
    </p:spTree>
    <p:extLst>
      <p:ext uri="{BB962C8B-B14F-4D97-AF65-F5344CB8AC3E}">
        <p14:creationId xmlns:p14="http://schemas.microsoft.com/office/powerpoint/2010/main" val="223649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vintage photo of a crowd&#10;&#10;Description automatically generated">
            <a:extLst>
              <a:ext uri="{FF2B5EF4-FFF2-40B4-BE49-F238E27FC236}">
                <a16:creationId xmlns:a16="http://schemas.microsoft.com/office/drawing/2014/main" id="{CD045D3B-6486-471E-A8AF-77C48F7AE74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804"/>
          <a:stretch/>
        </p:blipFill>
        <p:spPr>
          <a:xfrm>
            <a:off x="20" y="1282"/>
            <a:ext cx="12191980" cy="6856718"/>
          </a:xfrm>
          <a:prstGeom prst="rect">
            <a:avLst/>
          </a:prstGeom>
        </p:spPr>
      </p:pic>
    </p:spTree>
    <p:extLst>
      <p:ext uri="{BB962C8B-B14F-4D97-AF65-F5344CB8AC3E}">
        <p14:creationId xmlns:p14="http://schemas.microsoft.com/office/powerpoint/2010/main" val="372083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2A51BFEE-51F7-4B26-BC01-CD4FDC9DEDA8}"/>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66074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Words>
  <Application>Microsoft Office PowerPoint</Application>
  <PresentationFormat>Widescreen</PresentationFormat>
  <Paragraphs>42</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Transportation </vt:lpstr>
      <vt:lpstr>PowerPoint Presentation</vt:lpstr>
      <vt:lpstr>PowerPoint Presentation</vt:lpstr>
      <vt:lpstr>Early Cars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dc:title>
  <dc:creator>Loch, Amy</dc:creator>
  <cp:lastModifiedBy>Loch, Amy</cp:lastModifiedBy>
  <cp:revision>1</cp:revision>
  <dcterms:created xsi:type="dcterms:W3CDTF">2020-09-15T16:15:17Z</dcterms:created>
  <dcterms:modified xsi:type="dcterms:W3CDTF">2020-09-15T16:15:20Z</dcterms:modified>
</cp:coreProperties>
</file>