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57" r:id="rId3"/>
    <p:sldId id="264" r:id="rId4"/>
    <p:sldId id="261" r:id="rId5"/>
    <p:sldId id="260" r:id="rId6"/>
    <p:sldId id="268" r:id="rId7"/>
    <p:sldId id="267" r:id="rId8"/>
    <p:sldId id="269" r:id="rId9"/>
    <p:sldId id="259" r:id="rId10"/>
    <p:sldId id="263"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82A1EF-5F53-4E69-B9A3-351062787D71}" type="datetimeFigureOut">
              <a:rPr lang="en-US" smtClean="0"/>
              <a:t>9/15/2020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1FB6B0-112F-4FA6-8CAB-D6BC238EA7B6}" type="slidenum">
              <a:rPr lang="en-US" smtClean="0"/>
              <a:t>‹#›</a:t>
            </a:fld>
            <a:endParaRPr lang="en-US"/>
          </a:p>
        </p:txBody>
      </p:sp>
    </p:spTree>
    <p:extLst>
      <p:ext uri="{BB962C8B-B14F-4D97-AF65-F5344CB8AC3E}">
        <p14:creationId xmlns:p14="http://schemas.microsoft.com/office/powerpoint/2010/main" val="177670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FB6B0-112F-4FA6-8CAB-D6BC238EA7B6}" type="slidenum">
              <a:rPr lang="en-US" smtClean="0"/>
              <a:t>1</a:t>
            </a:fld>
            <a:endParaRPr lang="en-US"/>
          </a:p>
        </p:txBody>
      </p:sp>
    </p:spTree>
    <p:extLst>
      <p:ext uri="{BB962C8B-B14F-4D97-AF65-F5344CB8AC3E}">
        <p14:creationId xmlns:p14="http://schemas.microsoft.com/office/powerpoint/2010/main" val="72216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Activity 2: Map Exploration </a:t>
            </a:r>
            <a:endParaRPr lang="en-US" b="1"/>
          </a:p>
          <a:p>
            <a:r>
              <a:rPr lang="en-US" b="1" dirty="0"/>
              <a:t>Map with KCK Boundaries over time</a:t>
            </a:r>
          </a:p>
          <a:p>
            <a:r>
              <a:rPr lang="en-US" dirty="0"/>
              <a:t>How does it compare to today? </a:t>
            </a:r>
          </a:p>
          <a:p>
            <a:r>
              <a:rPr lang="en-US" dirty="0"/>
              <a:t>Can you find where your school would be today? Are your surprised by what you see nearby? </a:t>
            </a:r>
          </a:p>
          <a:p>
            <a:r>
              <a:rPr lang="en-US" dirty="0"/>
              <a:t>How has the area changed?</a:t>
            </a:r>
          </a:p>
          <a:p>
            <a:endParaRPr lang="en-US" dirty="0"/>
          </a:p>
        </p:txBody>
      </p:sp>
      <p:sp>
        <p:nvSpPr>
          <p:cNvPr id="4" name="Slide Number Placeholder 3"/>
          <p:cNvSpPr>
            <a:spLocks noGrp="1"/>
          </p:cNvSpPr>
          <p:nvPr>
            <p:ph type="sldNum" sz="quarter" idx="5"/>
          </p:nvPr>
        </p:nvSpPr>
        <p:spPr/>
        <p:txBody>
          <a:bodyPr/>
          <a:lstStyle/>
          <a:p>
            <a:fld id="{1A1FB6B0-112F-4FA6-8CAB-D6BC238EA7B6}" type="slidenum">
              <a:rPr lang="en-US" smtClean="0"/>
              <a:t>10</a:t>
            </a:fld>
            <a:endParaRPr lang="en-US"/>
          </a:p>
        </p:txBody>
      </p:sp>
    </p:spTree>
    <p:extLst>
      <p:ext uri="{BB962C8B-B14F-4D97-AF65-F5344CB8AC3E}">
        <p14:creationId xmlns:p14="http://schemas.microsoft.com/office/powerpoint/2010/main" val="218854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Questions </a:t>
            </a:r>
          </a:p>
        </p:txBody>
      </p:sp>
      <p:sp>
        <p:nvSpPr>
          <p:cNvPr id="4" name="Slide Number Placeholder 3"/>
          <p:cNvSpPr>
            <a:spLocks noGrp="1"/>
          </p:cNvSpPr>
          <p:nvPr>
            <p:ph type="sldNum" sz="quarter" idx="5"/>
          </p:nvPr>
        </p:nvSpPr>
        <p:spPr/>
        <p:txBody>
          <a:bodyPr/>
          <a:lstStyle/>
          <a:p>
            <a:fld id="{1A1FB6B0-112F-4FA6-8CAB-D6BC238EA7B6}" type="slidenum">
              <a:rPr lang="en-US" smtClean="0"/>
              <a:t>2</a:t>
            </a:fld>
            <a:endParaRPr lang="en-US"/>
          </a:p>
        </p:txBody>
      </p:sp>
    </p:spTree>
    <p:extLst>
      <p:ext uri="{BB962C8B-B14F-4D97-AF65-F5344CB8AC3E}">
        <p14:creationId xmlns:p14="http://schemas.microsoft.com/office/powerpoint/2010/main" val="211828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1: Photograph Examination</a:t>
            </a:r>
            <a:endParaRPr lang="en-US" dirty="0"/>
          </a:p>
          <a:p>
            <a:r>
              <a:rPr lang="en-US" dirty="0"/>
              <a:t>Look closely at things that are the same or different from today</a:t>
            </a:r>
          </a:p>
          <a:p>
            <a:r>
              <a:rPr lang="en-US" dirty="0"/>
              <a:t>Cars, clothing, telephone poles, signs, etc. </a:t>
            </a:r>
          </a:p>
        </p:txBody>
      </p:sp>
      <p:sp>
        <p:nvSpPr>
          <p:cNvPr id="4" name="Slide Number Placeholder 3"/>
          <p:cNvSpPr>
            <a:spLocks noGrp="1"/>
          </p:cNvSpPr>
          <p:nvPr>
            <p:ph type="sldNum" sz="quarter" idx="5"/>
          </p:nvPr>
        </p:nvSpPr>
        <p:spPr/>
        <p:txBody>
          <a:bodyPr/>
          <a:lstStyle/>
          <a:p>
            <a:fld id="{1A1FB6B0-112F-4FA6-8CAB-D6BC238EA7B6}" type="slidenum">
              <a:rPr lang="en-US" smtClean="0"/>
              <a:t>3</a:t>
            </a:fld>
            <a:endParaRPr lang="en-US"/>
          </a:p>
        </p:txBody>
      </p:sp>
    </p:spTree>
    <p:extLst>
      <p:ext uri="{BB962C8B-B14F-4D97-AF65-F5344CB8AC3E}">
        <p14:creationId xmlns:p14="http://schemas.microsoft.com/office/powerpoint/2010/main" val="374521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600 block Minnesota Ave, 1927</a:t>
            </a:r>
          </a:p>
          <a:p>
            <a:r>
              <a:rPr lang="en-US" dirty="0"/>
              <a:t>Looking at this photographs</a:t>
            </a:r>
            <a:r>
              <a:rPr lang="en-US" baseline="0" dirty="0"/>
              <a:t> </a:t>
            </a:r>
            <a:r>
              <a:rPr lang="en-US" dirty="0"/>
              <a:t>what do you see that is different? Is</a:t>
            </a:r>
            <a:r>
              <a:rPr lang="en-US" baseline="0" dirty="0"/>
              <a:t> anything familiar or t</a:t>
            </a:r>
            <a:r>
              <a:rPr lang="en-US" dirty="0"/>
              <a:t>he same?</a:t>
            </a:r>
          </a:p>
          <a:p>
            <a:r>
              <a:rPr lang="en-US" dirty="0"/>
              <a:t>What else can you tell about life in the 1920s based on this picture? </a:t>
            </a:r>
          </a:p>
          <a:p>
            <a:endParaRPr lang="en-US" dirty="0"/>
          </a:p>
        </p:txBody>
      </p:sp>
      <p:sp>
        <p:nvSpPr>
          <p:cNvPr id="4" name="Slide Number Placeholder 3"/>
          <p:cNvSpPr>
            <a:spLocks noGrp="1"/>
          </p:cNvSpPr>
          <p:nvPr>
            <p:ph type="sldNum" sz="quarter" idx="5"/>
          </p:nvPr>
        </p:nvSpPr>
        <p:spPr/>
        <p:txBody>
          <a:bodyPr/>
          <a:lstStyle/>
          <a:p>
            <a:fld id="{1A1FB6B0-112F-4FA6-8CAB-D6BC238EA7B6}" type="slidenum">
              <a:rPr lang="en-US" smtClean="0"/>
              <a:t>4</a:t>
            </a:fld>
            <a:endParaRPr lang="en-US"/>
          </a:p>
        </p:txBody>
      </p:sp>
    </p:spTree>
    <p:extLst>
      <p:ext uri="{BB962C8B-B14F-4D97-AF65-F5344CB8AC3E}">
        <p14:creationId xmlns:p14="http://schemas.microsoft.com/office/powerpoint/2010/main" val="109022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Halloween Party, The Kansan Newspaper, c. 1920</a:t>
            </a:r>
          </a:p>
          <a:p>
            <a:endParaRPr lang="en-US" b="1" dirty="0"/>
          </a:p>
          <a:p>
            <a:r>
              <a:rPr lang="en-US" dirty="0"/>
              <a:t>What do you think about their customs?</a:t>
            </a:r>
          </a:p>
          <a:p>
            <a:r>
              <a:rPr lang="en-US" dirty="0"/>
              <a:t>How do they compare to today’s?</a:t>
            </a:r>
          </a:p>
          <a:p>
            <a:r>
              <a:rPr lang="en-US" dirty="0"/>
              <a:t>What else can you tell about life in the 1920s based on this picture? </a:t>
            </a:r>
          </a:p>
          <a:p>
            <a:endParaRPr lang="en-US" b="1" dirty="0"/>
          </a:p>
        </p:txBody>
      </p:sp>
      <p:sp>
        <p:nvSpPr>
          <p:cNvPr id="4" name="Slide Number Placeholder 3"/>
          <p:cNvSpPr>
            <a:spLocks noGrp="1"/>
          </p:cNvSpPr>
          <p:nvPr>
            <p:ph type="sldNum" sz="quarter" idx="5"/>
          </p:nvPr>
        </p:nvSpPr>
        <p:spPr/>
        <p:txBody>
          <a:bodyPr/>
          <a:lstStyle/>
          <a:p>
            <a:fld id="{1A1FB6B0-112F-4FA6-8CAB-D6BC238EA7B6}" type="slidenum">
              <a:rPr lang="en-US" smtClean="0"/>
              <a:t>5</a:t>
            </a:fld>
            <a:endParaRPr lang="en-US"/>
          </a:p>
        </p:txBody>
      </p:sp>
    </p:spTree>
    <p:extLst>
      <p:ext uri="{BB962C8B-B14F-4D97-AF65-F5344CB8AC3E}">
        <p14:creationId xmlns:p14="http://schemas.microsoft.com/office/powerpoint/2010/main" val="173503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Building the Courthouse c. 1927.</a:t>
            </a:r>
          </a:p>
          <a:p>
            <a:endParaRPr lang="en-US" b="1" dirty="0"/>
          </a:p>
          <a:p>
            <a:r>
              <a:rPr lang="en-US" b="0" dirty="0"/>
              <a:t>Any guesses on what they are building?</a:t>
            </a:r>
          </a:p>
          <a:p>
            <a:r>
              <a:rPr lang="en-US" b="0" dirty="0"/>
              <a:t>Where do you think this is located?</a:t>
            </a:r>
          </a:p>
          <a:p>
            <a:endParaRPr lang="en-US" dirty="0"/>
          </a:p>
          <a:p>
            <a:r>
              <a:rPr lang="en-US" dirty="0"/>
              <a:t>The building to left is Memorial Hall. At least 6,482 Wyandotte County men served their country in WWI and at least 114 lost their lives in the process.  To commemorate their historic efforts ground was broken for the Soldier’s and Sailor’s Memorial Hall at 7th and Barnett on May 14, 1923 with a grand ceremony. The building is now listed on the National Register of Historic Places.</a:t>
            </a:r>
          </a:p>
          <a:p>
            <a:endParaRPr lang="en-US" dirty="0"/>
          </a:p>
          <a:p>
            <a:r>
              <a:rPr lang="en-US" dirty="0"/>
              <a:t>Go to the next slide to see the finished building.</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1A1FB6B0-112F-4FA6-8CAB-D6BC238EA7B6}" type="slidenum">
              <a:rPr lang="en-US" smtClean="0"/>
              <a:t>6</a:t>
            </a:fld>
            <a:endParaRPr lang="en-US"/>
          </a:p>
        </p:txBody>
      </p:sp>
    </p:spTree>
    <p:extLst>
      <p:ext uri="{BB962C8B-B14F-4D97-AF65-F5344CB8AC3E}">
        <p14:creationId xmlns:p14="http://schemas.microsoft.com/office/powerpoint/2010/main" val="108917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Courthouse Complete 7</a:t>
            </a:r>
            <a:r>
              <a:rPr lang="en-US" b="1" baseline="30000" dirty="0"/>
              <a:t>th</a:t>
            </a:r>
            <a:r>
              <a:rPr lang="en-US" b="1" dirty="0"/>
              <a:t> and Ann KCK, c. 1930</a:t>
            </a:r>
          </a:p>
          <a:p>
            <a:pPr defTabSz="931774">
              <a:defRPr/>
            </a:pPr>
            <a:endParaRPr lang="en-US" dirty="0"/>
          </a:p>
          <a:p>
            <a:pPr defTabSz="931774">
              <a:defRPr/>
            </a:pPr>
            <a:r>
              <a:rPr lang="en-US" dirty="0"/>
              <a:t>In order to keep up with a growing population and county business, a new “million dollar” courthouse was built.  The cornerstone of the courthouse was laid with a special ceremony on July 12, 1927.  This courthouse is still in use today and was added the National Register of Historic Places in 2002.</a:t>
            </a:r>
          </a:p>
          <a:p>
            <a:endParaRPr lang="en-US" dirty="0"/>
          </a:p>
        </p:txBody>
      </p:sp>
      <p:sp>
        <p:nvSpPr>
          <p:cNvPr id="4" name="Slide Number Placeholder 3"/>
          <p:cNvSpPr>
            <a:spLocks noGrp="1"/>
          </p:cNvSpPr>
          <p:nvPr>
            <p:ph type="sldNum" sz="quarter" idx="5"/>
          </p:nvPr>
        </p:nvSpPr>
        <p:spPr/>
        <p:txBody>
          <a:bodyPr/>
          <a:lstStyle/>
          <a:p>
            <a:fld id="{1A1FB6B0-112F-4FA6-8CAB-D6BC238EA7B6}" type="slidenum">
              <a:rPr lang="en-US" smtClean="0"/>
              <a:t>7</a:t>
            </a:fld>
            <a:endParaRPr lang="en-US"/>
          </a:p>
        </p:txBody>
      </p:sp>
    </p:spTree>
    <p:extLst>
      <p:ext uri="{BB962C8B-B14F-4D97-AF65-F5344CB8AC3E}">
        <p14:creationId xmlns:p14="http://schemas.microsoft.com/office/powerpoint/2010/main" val="83513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Building the road to the Rosedale Arch, 1924.</a:t>
            </a:r>
          </a:p>
          <a:p>
            <a:endParaRPr lang="en-US" dirty="0"/>
          </a:p>
          <a:p>
            <a:r>
              <a:rPr lang="en-US" dirty="0"/>
              <a:t>Rosedale was Annexed by KCK in 1922. </a:t>
            </a:r>
          </a:p>
          <a:p>
            <a:endParaRPr lang="en-US" dirty="0"/>
          </a:p>
          <a:p>
            <a:pPr defTabSz="931774">
              <a:defRPr/>
            </a:pPr>
            <a:r>
              <a:rPr lang="en-US" dirty="0"/>
              <a:t>The Rosedale Memorial Arch was designed by Rosedale resident and WWI vet, John LeRoy Marshall. Marshall served with the 23rd regiment of Engineers in Paris and studied the Parisian landmark on which he based his drawings. The memorial was dedicated on September 7, 1924 and a rededication took place on November 11, 1962 for veterans of all wars. In 1993, an additional monument was added for veterans of WWII, the Korean Conflict and the Vietnam War.</a:t>
            </a:r>
          </a:p>
          <a:p>
            <a:endParaRPr lang="en-US" dirty="0"/>
          </a:p>
        </p:txBody>
      </p:sp>
      <p:sp>
        <p:nvSpPr>
          <p:cNvPr id="4" name="Slide Number Placeholder 3"/>
          <p:cNvSpPr>
            <a:spLocks noGrp="1"/>
          </p:cNvSpPr>
          <p:nvPr>
            <p:ph type="sldNum" sz="quarter" idx="5"/>
          </p:nvPr>
        </p:nvSpPr>
        <p:spPr/>
        <p:txBody>
          <a:bodyPr/>
          <a:lstStyle/>
          <a:p>
            <a:fld id="{1A1FB6B0-112F-4FA6-8CAB-D6BC238EA7B6}" type="slidenum">
              <a:rPr lang="en-US" smtClean="0"/>
              <a:t>8</a:t>
            </a:fld>
            <a:endParaRPr lang="en-US"/>
          </a:p>
        </p:txBody>
      </p:sp>
    </p:spTree>
    <p:extLst>
      <p:ext uri="{BB962C8B-B14F-4D97-AF65-F5344CB8AC3E}">
        <p14:creationId xmlns:p14="http://schemas.microsoft.com/office/powerpoint/2010/main" val="243682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Welborn Market,</a:t>
            </a:r>
            <a:r>
              <a:rPr lang="en-US" b="1" baseline="0" dirty="0"/>
              <a:t> 1922</a:t>
            </a:r>
          </a:p>
          <a:p>
            <a:endParaRPr lang="en-US" b="0" baseline="0" dirty="0"/>
          </a:p>
          <a:p>
            <a:r>
              <a:rPr lang="en-US" b="0" baseline="0" dirty="0"/>
              <a:t>The Welborn Farmer’s Market flourished in Welborn in the 1920-30s. It was located behind a row of businesses facing Leavenworth Rd., drawing local farmers and residents. The Wyandotte County Fair was even held at the market for several years.</a:t>
            </a:r>
          </a:p>
          <a:p>
            <a:endParaRPr lang="en-US" b="0" baseline="0" dirty="0"/>
          </a:p>
          <a:p>
            <a:r>
              <a:rPr lang="en-US" b="0" baseline="0" dirty="0"/>
              <a:t>Does anyone know where Welborn is? (Map on next slide)</a:t>
            </a:r>
            <a:endParaRPr lang="en-US" b="0" dirty="0"/>
          </a:p>
          <a:p>
            <a:endParaRPr lang="en-US" b="1" dirty="0"/>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1A1FB6B0-112F-4FA6-8CAB-D6BC238EA7B6}" type="slidenum">
              <a:rPr lang="en-US" smtClean="0"/>
              <a:t>9</a:t>
            </a:fld>
            <a:endParaRPr lang="en-US"/>
          </a:p>
        </p:txBody>
      </p:sp>
    </p:spTree>
    <p:extLst>
      <p:ext uri="{BB962C8B-B14F-4D97-AF65-F5344CB8AC3E}">
        <p14:creationId xmlns:p14="http://schemas.microsoft.com/office/powerpoint/2010/main" val="411435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B7BA-AE06-4127-A015-76AE43F30C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7103F5-7246-47B8-9B9E-9B3304BAB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4D662-6A76-444C-BF41-3BD68A189E1E}"/>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5" name="Footer Placeholder 4">
            <a:extLst>
              <a:ext uri="{FF2B5EF4-FFF2-40B4-BE49-F238E27FC236}">
                <a16:creationId xmlns:a16="http://schemas.microsoft.com/office/drawing/2014/main" id="{6963D1E7-B48A-42E5-AA00-6299BB575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8540F-02E7-4784-83F0-C7AE9B0CFB0A}"/>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196031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D7ED-7DFA-4696-B669-94DA91FF12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3E0A-484F-4BE8-BBAA-B65DD2E394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60C56-D5B3-4970-8DD3-57D03989E39D}"/>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5" name="Footer Placeholder 4">
            <a:extLst>
              <a:ext uri="{FF2B5EF4-FFF2-40B4-BE49-F238E27FC236}">
                <a16:creationId xmlns:a16="http://schemas.microsoft.com/office/drawing/2014/main" id="{3D49F535-618A-478E-9E17-B4DE796E3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7FD70-90B1-4BFB-8821-BF28B181B5C6}"/>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365614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61F95-ABC1-44E6-BA61-6C18F16A21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CC672C-4590-44C3-9535-DF2F1D9ECB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1FC15-AF3C-4163-9200-9DB5D18637EC}"/>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5" name="Footer Placeholder 4">
            <a:extLst>
              <a:ext uri="{FF2B5EF4-FFF2-40B4-BE49-F238E27FC236}">
                <a16:creationId xmlns:a16="http://schemas.microsoft.com/office/drawing/2014/main" id="{C8C0DA6D-5FEB-4A51-9FE4-0711C260C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4403A-455F-4807-87E8-FF4DEE5182C2}"/>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225384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31B7-8B9E-48C6-A899-341205578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99988-D43D-4279-9978-F97FE01588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9CB9A-DCA9-42A0-9EF1-8C269B6DEB15}"/>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5" name="Footer Placeholder 4">
            <a:extLst>
              <a:ext uri="{FF2B5EF4-FFF2-40B4-BE49-F238E27FC236}">
                <a16:creationId xmlns:a16="http://schemas.microsoft.com/office/drawing/2014/main" id="{DCEA1B2C-EF30-40ED-9D46-D2A875C22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FEAF9-8ADD-429A-B463-5CFA2CB0FBF4}"/>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34486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C2BC-FCEB-4A0D-A7EA-F94DEE6B3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F7C992-B4C3-45E4-800E-C61EFDB10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FBC68-A2CC-450E-BF28-0639D40F8ACF}"/>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5" name="Footer Placeholder 4">
            <a:extLst>
              <a:ext uri="{FF2B5EF4-FFF2-40B4-BE49-F238E27FC236}">
                <a16:creationId xmlns:a16="http://schemas.microsoft.com/office/drawing/2014/main" id="{E1DF8EEE-8BB3-4AA9-BCCF-A716CAB23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78871-A557-44AF-86B1-B78D4544953E}"/>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185060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4631-6E04-4228-A82B-2FE7DD3D2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0F79E-DDEB-4D92-9B5F-450F56E25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9CB174-AA08-4D92-AE7B-0D41B280C7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FA90C4-53FA-4543-8A02-312A9E2A9CEB}"/>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6" name="Footer Placeholder 5">
            <a:extLst>
              <a:ext uri="{FF2B5EF4-FFF2-40B4-BE49-F238E27FC236}">
                <a16:creationId xmlns:a16="http://schemas.microsoft.com/office/drawing/2014/main" id="{1679A2D6-6F31-4884-B0FA-378D9242D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1535C-5DF8-4CF7-8265-FFE795089EED}"/>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30304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A7C6-3AB8-4BBE-B9EF-16347E871E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F1D9C-161E-4595-B499-2CFA4C8E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1318C6-B4A7-42A3-AD82-660586EAD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06FC4-962E-41EE-B745-CF0439D0A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E4901D-AB6D-4E8F-80B2-F9F4D51B9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A8F231-0437-4BD5-9BB6-C8931FE7E07B}"/>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8" name="Footer Placeholder 7">
            <a:extLst>
              <a:ext uri="{FF2B5EF4-FFF2-40B4-BE49-F238E27FC236}">
                <a16:creationId xmlns:a16="http://schemas.microsoft.com/office/drawing/2014/main" id="{7FF191AE-9B61-4D4A-8CBC-9DD207F0DD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4F075F-147C-4F02-9048-58B43C76954C}"/>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11732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BF73-ACD5-4AEE-AEBC-8C3878E94D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55858-F91D-491B-AD0D-A7D4C10AE57C}"/>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4" name="Footer Placeholder 3">
            <a:extLst>
              <a:ext uri="{FF2B5EF4-FFF2-40B4-BE49-F238E27FC236}">
                <a16:creationId xmlns:a16="http://schemas.microsoft.com/office/drawing/2014/main" id="{2A13E06A-30BD-4156-9717-34A9BF2090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5B2A04-74F9-475E-A993-5829894DE758}"/>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114817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E78DA-B7F5-4011-9CD4-C6F8156587E5}"/>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3" name="Footer Placeholder 2">
            <a:extLst>
              <a:ext uri="{FF2B5EF4-FFF2-40B4-BE49-F238E27FC236}">
                <a16:creationId xmlns:a16="http://schemas.microsoft.com/office/drawing/2014/main" id="{C0DB1D53-043A-4F03-9FE0-8ADB4C430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45BD0C-3C5D-489D-B08C-E3C4B817C078}"/>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213904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7F9C-85F6-4986-99AA-10D5F839F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FB24B-88DB-4B58-92CE-3E1B0F57A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464E49-FC70-4779-840A-8A3CB9870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AC1D4-645F-4E56-A2A8-2872F48E995D}"/>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6" name="Footer Placeholder 5">
            <a:extLst>
              <a:ext uri="{FF2B5EF4-FFF2-40B4-BE49-F238E27FC236}">
                <a16:creationId xmlns:a16="http://schemas.microsoft.com/office/drawing/2014/main" id="{7E189D87-9E0A-4CA1-BBBD-CE2B3F5D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2DE16-9BE9-42F5-86D6-13813B802E74}"/>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239439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3785-311F-44CC-9FF9-AB01CBC32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0676E-5C08-4DC0-95FC-534DAF7AF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D3E33B-B61D-4721-8E9C-599BE537A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5BD69B-B857-4054-A978-F25875060529}"/>
              </a:ext>
            </a:extLst>
          </p:cNvPr>
          <p:cNvSpPr>
            <a:spLocks noGrp="1"/>
          </p:cNvSpPr>
          <p:nvPr>
            <p:ph type="dt" sz="half" idx="10"/>
          </p:nvPr>
        </p:nvSpPr>
        <p:spPr/>
        <p:txBody>
          <a:bodyPr/>
          <a:lstStyle/>
          <a:p>
            <a:fld id="{7DB687B6-CE6B-48EB-9C3C-7E6DDD228625}" type="datetimeFigureOut">
              <a:rPr lang="en-US" smtClean="0"/>
              <a:t>9/15/2020</a:t>
            </a:fld>
            <a:endParaRPr lang="en-US"/>
          </a:p>
        </p:txBody>
      </p:sp>
      <p:sp>
        <p:nvSpPr>
          <p:cNvPr id="6" name="Footer Placeholder 5">
            <a:extLst>
              <a:ext uri="{FF2B5EF4-FFF2-40B4-BE49-F238E27FC236}">
                <a16:creationId xmlns:a16="http://schemas.microsoft.com/office/drawing/2014/main" id="{80EB6ACC-C4CA-429F-A430-8E308E4B1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DC824-F1EB-4695-AD4D-6D10A09FA2AD}"/>
              </a:ext>
            </a:extLst>
          </p:cNvPr>
          <p:cNvSpPr>
            <a:spLocks noGrp="1"/>
          </p:cNvSpPr>
          <p:nvPr>
            <p:ph type="sldNum" sz="quarter" idx="12"/>
          </p:nvPr>
        </p:nvSpPr>
        <p:spPr/>
        <p:txBody>
          <a:bodyPr/>
          <a:lstStyle/>
          <a:p>
            <a:fld id="{0F91F1D2-6614-4D16-8D17-1D14FFFC36C3}" type="slidenum">
              <a:rPr lang="en-US" smtClean="0"/>
              <a:t>‹#›</a:t>
            </a:fld>
            <a:endParaRPr lang="en-US"/>
          </a:p>
        </p:txBody>
      </p:sp>
    </p:spTree>
    <p:extLst>
      <p:ext uri="{BB962C8B-B14F-4D97-AF65-F5344CB8AC3E}">
        <p14:creationId xmlns:p14="http://schemas.microsoft.com/office/powerpoint/2010/main" val="133900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0AB41-CFC0-4AAC-AFBA-42B10CB8F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50A4A-EA2E-4483-9A2D-240AA21E2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E6420-072B-47BF-BB62-4B5B66FE6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687B6-CE6B-48EB-9C3C-7E6DDD228625}" type="datetimeFigureOut">
              <a:rPr lang="en-US" smtClean="0"/>
              <a:t>9/15/2020</a:t>
            </a:fld>
            <a:endParaRPr lang="en-US"/>
          </a:p>
        </p:txBody>
      </p:sp>
      <p:sp>
        <p:nvSpPr>
          <p:cNvPr id="5" name="Footer Placeholder 4">
            <a:extLst>
              <a:ext uri="{FF2B5EF4-FFF2-40B4-BE49-F238E27FC236}">
                <a16:creationId xmlns:a16="http://schemas.microsoft.com/office/drawing/2014/main" id="{EFB9995A-F1A2-44C4-93E5-69D76D52E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3C8FEA-7E0A-4342-BAB2-8967465CE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1F1D2-6614-4D16-8D17-1D14FFFC36C3}" type="slidenum">
              <a:rPr lang="en-US" smtClean="0"/>
              <a:t>‹#›</a:t>
            </a:fld>
            <a:endParaRPr lang="en-US"/>
          </a:p>
        </p:txBody>
      </p:sp>
    </p:spTree>
    <p:extLst>
      <p:ext uri="{BB962C8B-B14F-4D97-AF65-F5344CB8AC3E}">
        <p14:creationId xmlns:p14="http://schemas.microsoft.com/office/powerpoint/2010/main" val="210194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D096-5BD7-4957-A865-6C65140348AB}"/>
              </a:ext>
            </a:extLst>
          </p:cNvPr>
          <p:cNvSpPr>
            <a:spLocks noGrp="1"/>
          </p:cNvSpPr>
          <p:nvPr>
            <p:ph type="title"/>
          </p:nvPr>
        </p:nvSpPr>
        <p:spPr>
          <a:xfrm>
            <a:off x="838200" y="365125"/>
            <a:ext cx="10515600" cy="1114759"/>
          </a:xfrm>
        </p:spPr>
        <p:txBody>
          <a:bodyPr/>
          <a:lstStyle/>
          <a:p>
            <a:pPr algn="ctr"/>
            <a:r>
              <a:rPr lang="en-US" b="1"/>
              <a:t>100 Year Educational Trunk </a:t>
            </a:r>
            <a:endParaRPr lang="en-US" b="1" dirty="0"/>
          </a:p>
        </p:txBody>
      </p:sp>
      <p:sp>
        <p:nvSpPr>
          <p:cNvPr id="3" name="Content Placeholder 2">
            <a:extLst>
              <a:ext uri="{FF2B5EF4-FFF2-40B4-BE49-F238E27FC236}">
                <a16:creationId xmlns:a16="http://schemas.microsoft.com/office/drawing/2014/main" id="{EA6682D4-5C76-405C-BC47-31F038CCF49D}"/>
              </a:ext>
            </a:extLst>
          </p:cNvPr>
          <p:cNvSpPr>
            <a:spLocks noGrp="1"/>
          </p:cNvSpPr>
          <p:nvPr>
            <p:ph idx="1"/>
          </p:nvPr>
        </p:nvSpPr>
        <p:spPr>
          <a:xfrm>
            <a:off x="838200" y="1287380"/>
            <a:ext cx="10515600" cy="4889584"/>
          </a:xfrm>
        </p:spPr>
        <p:txBody>
          <a:bodyPr/>
          <a:lstStyle/>
          <a:p>
            <a:r>
              <a:rPr lang="en-US" dirty="0"/>
              <a:t>This trunk is provided by the Wyandotte County Museum</a:t>
            </a:r>
          </a:p>
          <a:p>
            <a:r>
              <a:rPr lang="en-US" dirty="0"/>
              <a:t>It highlights life in Wyandotte County in the 1920s and the enduring struggle for freedom</a:t>
            </a:r>
          </a:p>
          <a:p>
            <a:r>
              <a:rPr lang="en-US" dirty="0"/>
              <a:t>This trunk is made possible through a Freedom Frontier National Heritage Area grant funded by the Barton P. and Mary D. Cohen Charitable Trust.</a:t>
            </a:r>
          </a:p>
          <a:p>
            <a:r>
              <a:rPr lang="en-US" dirty="0"/>
              <a:t>These documents are free to use for educational purposes.</a:t>
            </a:r>
          </a:p>
          <a:p>
            <a:r>
              <a:rPr lang="en-US" dirty="0"/>
              <a:t>Please contact the museum directly for additional classroom aids, comments, or questions.  </a:t>
            </a:r>
          </a:p>
          <a:p>
            <a:endParaRPr lang="en-US" dirty="0"/>
          </a:p>
          <a:p>
            <a:endParaRPr lang="en-US" dirty="0"/>
          </a:p>
        </p:txBody>
      </p:sp>
      <p:pic>
        <p:nvPicPr>
          <p:cNvPr id="4" name="Picture 3">
            <a:extLst>
              <a:ext uri="{FF2B5EF4-FFF2-40B4-BE49-F238E27FC236}">
                <a16:creationId xmlns:a16="http://schemas.microsoft.com/office/drawing/2014/main" id="{1E5070E9-72EB-4B30-B8A8-18BA0A7C5D51}"/>
              </a:ext>
            </a:extLst>
          </p:cNvPr>
          <p:cNvPicPr>
            <a:picLocks noChangeAspect="1"/>
          </p:cNvPicPr>
          <p:nvPr/>
        </p:nvPicPr>
        <p:blipFill>
          <a:blip r:embed="rId3"/>
          <a:stretch>
            <a:fillRect/>
          </a:stretch>
        </p:blipFill>
        <p:spPr>
          <a:xfrm>
            <a:off x="10134104" y="5058601"/>
            <a:ext cx="1560711" cy="1725318"/>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C68F9243-19E8-41F5-88A8-FECD39CA3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63" y="5322224"/>
            <a:ext cx="3141554" cy="1396246"/>
          </a:xfrm>
          <a:prstGeom prst="rect">
            <a:avLst/>
          </a:prstGeom>
        </p:spPr>
      </p:pic>
      <p:pic>
        <p:nvPicPr>
          <p:cNvPr id="6" name="Picture 5">
            <a:extLst>
              <a:ext uri="{FF2B5EF4-FFF2-40B4-BE49-F238E27FC236}">
                <a16:creationId xmlns:a16="http://schemas.microsoft.com/office/drawing/2014/main" id="{A71D4714-D47E-4797-A1C6-61A26CD3C1F8}"/>
              </a:ext>
            </a:extLst>
          </p:cNvPr>
          <p:cNvPicPr>
            <a:picLocks noChangeAspect="1"/>
          </p:cNvPicPr>
          <p:nvPr/>
        </p:nvPicPr>
        <p:blipFill>
          <a:blip r:embed="rId5"/>
          <a:stretch>
            <a:fillRect/>
          </a:stretch>
        </p:blipFill>
        <p:spPr>
          <a:xfrm>
            <a:off x="2706468" y="5322224"/>
            <a:ext cx="3186621" cy="1294345"/>
          </a:xfrm>
          <a:prstGeom prst="rect">
            <a:avLst/>
          </a:prstGeom>
        </p:spPr>
      </p:pic>
      <p:pic>
        <p:nvPicPr>
          <p:cNvPr id="7" name="Picture 6">
            <a:extLst>
              <a:ext uri="{FF2B5EF4-FFF2-40B4-BE49-F238E27FC236}">
                <a16:creationId xmlns:a16="http://schemas.microsoft.com/office/drawing/2014/main" id="{1A34F1F9-A4A9-4255-9BA9-506D1EBDEFC4}"/>
              </a:ext>
            </a:extLst>
          </p:cNvPr>
          <p:cNvPicPr>
            <a:picLocks noChangeAspect="1"/>
          </p:cNvPicPr>
          <p:nvPr/>
        </p:nvPicPr>
        <p:blipFill>
          <a:blip r:embed="rId6"/>
          <a:stretch>
            <a:fillRect/>
          </a:stretch>
        </p:blipFill>
        <p:spPr>
          <a:xfrm>
            <a:off x="6298913" y="5421309"/>
            <a:ext cx="3054505" cy="1096173"/>
          </a:xfrm>
          <a:prstGeom prst="rect">
            <a:avLst/>
          </a:prstGeom>
        </p:spPr>
      </p:pic>
    </p:spTree>
    <p:extLst>
      <p:ext uri="{BB962C8B-B14F-4D97-AF65-F5344CB8AC3E}">
        <p14:creationId xmlns:p14="http://schemas.microsoft.com/office/powerpoint/2010/main" val="33284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a map&#10;&#10;Description automatically generated">
            <a:extLst>
              <a:ext uri="{FF2B5EF4-FFF2-40B4-BE49-F238E27FC236}">
                <a16:creationId xmlns:a16="http://schemas.microsoft.com/office/drawing/2014/main" id="{F3378F06-B9D9-4510-987D-F71A9868A5C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143"/>
          <a:stretch/>
        </p:blipFill>
        <p:spPr>
          <a:xfrm>
            <a:off x="20" y="1282"/>
            <a:ext cx="12191980" cy="6856718"/>
          </a:xfrm>
          <a:prstGeom prst="rect">
            <a:avLst/>
          </a:prstGeom>
        </p:spPr>
      </p:pic>
    </p:spTree>
    <p:extLst>
      <p:ext uri="{BB962C8B-B14F-4D97-AF65-F5344CB8AC3E}">
        <p14:creationId xmlns:p14="http://schemas.microsoft.com/office/powerpoint/2010/main" val="382777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A24E-C930-4DB5-86C5-845B0BCC6925}"/>
              </a:ext>
            </a:extLst>
          </p:cNvPr>
          <p:cNvSpPr>
            <a:spLocks noGrp="1"/>
          </p:cNvSpPr>
          <p:nvPr>
            <p:ph type="title"/>
          </p:nvPr>
        </p:nvSpPr>
        <p:spPr/>
        <p:txBody>
          <a:bodyPr/>
          <a:lstStyle/>
          <a:p>
            <a:r>
              <a:rPr lang="en-US" b="1" dirty="0"/>
              <a:t>100 Years Ago: The 1920s</a:t>
            </a:r>
          </a:p>
        </p:txBody>
      </p:sp>
      <p:sp>
        <p:nvSpPr>
          <p:cNvPr id="3" name="Content Placeholder 2">
            <a:extLst>
              <a:ext uri="{FF2B5EF4-FFF2-40B4-BE49-F238E27FC236}">
                <a16:creationId xmlns:a16="http://schemas.microsoft.com/office/drawing/2014/main" id="{57A10E88-7DDB-441D-BF7E-A3AA687079B9}"/>
              </a:ext>
            </a:extLst>
          </p:cNvPr>
          <p:cNvSpPr>
            <a:spLocks noGrp="1"/>
          </p:cNvSpPr>
          <p:nvPr>
            <p:ph idx="1"/>
          </p:nvPr>
        </p:nvSpPr>
        <p:spPr>
          <a:xfrm>
            <a:off x="754678" y="1885818"/>
            <a:ext cx="10515600" cy="4351338"/>
          </a:xfrm>
        </p:spPr>
        <p:txBody>
          <a:bodyPr/>
          <a:lstStyle/>
          <a:p>
            <a:r>
              <a:rPr lang="en-US" dirty="0"/>
              <a:t>Does anybody know a person who is almost 100 years old? </a:t>
            </a:r>
          </a:p>
          <a:p>
            <a:r>
              <a:rPr lang="en-US" dirty="0"/>
              <a:t>Who is the oldest person you know? Maybe a grandparent? </a:t>
            </a:r>
          </a:p>
          <a:p>
            <a:r>
              <a:rPr lang="en-US" dirty="0"/>
              <a:t>Have they ever told you stories about their childhood?</a:t>
            </a:r>
          </a:p>
          <a:p>
            <a:r>
              <a:rPr lang="en-US" dirty="0"/>
              <a:t>How do you think life was different 100 years ago?</a:t>
            </a:r>
          </a:p>
          <a:p>
            <a:r>
              <a:rPr lang="en-US" dirty="0"/>
              <a:t>How might it have been the same? </a:t>
            </a:r>
          </a:p>
          <a:p>
            <a:pPr marL="0" indent="0">
              <a:buNone/>
            </a:pPr>
            <a:endParaRPr lang="en-US" dirty="0"/>
          </a:p>
          <a:p>
            <a:endParaRPr lang="en-US" dirty="0"/>
          </a:p>
        </p:txBody>
      </p:sp>
    </p:spTree>
    <p:extLst>
      <p:ext uri="{BB962C8B-B14F-4D97-AF65-F5344CB8AC3E}">
        <p14:creationId xmlns:p14="http://schemas.microsoft.com/office/powerpoint/2010/main" val="55795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34DB-1B63-40DD-8F34-41A549D4D6BC}"/>
              </a:ext>
            </a:extLst>
          </p:cNvPr>
          <p:cNvSpPr>
            <a:spLocks noGrp="1"/>
          </p:cNvSpPr>
          <p:nvPr>
            <p:ph type="title"/>
          </p:nvPr>
        </p:nvSpPr>
        <p:spPr/>
        <p:txBody>
          <a:bodyPr/>
          <a:lstStyle/>
          <a:p>
            <a:r>
              <a:rPr lang="en-US" b="1" dirty="0"/>
              <a:t>Photograph Examination </a:t>
            </a:r>
          </a:p>
        </p:txBody>
      </p:sp>
      <p:sp>
        <p:nvSpPr>
          <p:cNvPr id="3" name="Content Placeholder 2">
            <a:extLst>
              <a:ext uri="{FF2B5EF4-FFF2-40B4-BE49-F238E27FC236}">
                <a16:creationId xmlns:a16="http://schemas.microsoft.com/office/drawing/2014/main" id="{D4FB4A68-B362-4133-BCDD-98735029EB81}"/>
              </a:ext>
            </a:extLst>
          </p:cNvPr>
          <p:cNvSpPr>
            <a:spLocks noGrp="1"/>
          </p:cNvSpPr>
          <p:nvPr>
            <p:ph idx="1"/>
          </p:nvPr>
        </p:nvSpPr>
        <p:spPr/>
        <p:txBody>
          <a:bodyPr/>
          <a:lstStyle/>
          <a:p>
            <a:r>
              <a:rPr lang="en-US" dirty="0"/>
              <a:t>There is a story in every photograph</a:t>
            </a:r>
          </a:p>
          <a:p>
            <a:r>
              <a:rPr lang="en-US" dirty="0"/>
              <a:t>What clues can be found in each of these photos?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3248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 city&#10;&#10;Description automatically generated">
            <a:extLst>
              <a:ext uri="{FF2B5EF4-FFF2-40B4-BE49-F238E27FC236}">
                <a16:creationId xmlns:a16="http://schemas.microsoft.com/office/drawing/2014/main" id="{E887D0CD-73B4-4DF1-AF86-5C7D11446B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874" b="857"/>
          <a:stretch/>
        </p:blipFill>
        <p:spPr>
          <a:xfrm>
            <a:off x="20" y="1282"/>
            <a:ext cx="12191980" cy="6856718"/>
          </a:xfrm>
          <a:prstGeom prst="rect">
            <a:avLst/>
          </a:prstGeom>
        </p:spPr>
      </p:pic>
    </p:spTree>
    <p:extLst>
      <p:ext uri="{BB962C8B-B14F-4D97-AF65-F5344CB8AC3E}">
        <p14:creationId xmlns:p14="http://schemas.microsoft.com/office/powerpoint/2010/main" val="380108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07133087-949E-455B-86A8-9E89DA374EB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34"/>
          <a:stretch/>
        </p:blipFill>
        <p:spPr>
          <a:xfrm>
            <a:off x="20" y="1282"/>
            <a:ext cx="12191980" cy="6856718"/>
          </a:xfrm>
          <a:prstGeom prst="rect">
            <a:avLst/>
          </a:prstGeom>
        </p:spPr>
      </p:pic>
    </p:spTree>
    <p:extLst>
      <p:ext uri="{BB962C8B-B14F-4D97-AF65-F5344CB8AC3E}">
        <p14:creationId xmlns:p14="http://schemas.microsoft.com/office/powerpoint/2010/main" val="288434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actory next to a body of water&#10;&#10;Description automatically generated">
            <a:extLst>
              <a:ext uri="{FF2B5EF4-FFF2-40B4-BE49-F238E27FC236}">
                <a16:creationId xmlns:a16="http://schemas.microsoft.com/office/drawing/2014/main" id="{FA15D0EB-2D44-4548-8181-1E6EB0F09A2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spTree>
    <p:extLst>
      <p:ext uri="{BB962C8B-B14F-4D97-AF65-F5344CB8AC3E}">
        <p14:creationId xmlns:p14="http://schemas.microsoft.com/office/powerpoint/2010/main" val="319080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 busy city street&#10;&#10;Description automatically generated">
            <a:extLst>
              <a:ext uri="{FF2B5EF4-FFF2-40B4-BE49-F238E27FC236}">
                <a16:creationId xmlns:a16="http://schemas.microsoft.com/office/drawing/2014/main" id="{72CC4326-6830-4259-8A43-A721EA517AB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370"/>
          <a:stretch/>
        </p:blipFill>
        <p:spPr>
          <a:xfrm>
            <a:off x="20" y="1282"/>
            <a:ext cx="12191980" cy="6856718"/>
          </a:xfrm>
          <a:prstGeom prst="rect">
            <a:avLst/>
          </a:prstGeom>
        </p:spPr>
      </p:pic>
    </p:spTree>
    <p:extLst>
      <p:ext uri="{BB962C8B-B14F-4D97-AF65-F5344CB8AC3E}">
        <p14:creationId xmlns:p14="http://schemas.microsoft.com/office/powerpoint/2010/main" val="76640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Content Placeholder 12" descr="A picture containing outdoor, grass, field, sheep&#10;&#10;Description automatically generated">
            <a:extLst>
              <a:ext uri="{FF2B5EF4-FFF2-40B4-BE49-F238E27FC236}">
                <a16:creationId xmlns:a16="http://schemas.microsoft.com/office/drawing/2014/main" id="{94898C66-6AD9-4BBC-B7AA-F6B1E20723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71" r="1" b="1"/>
          <a:stretch/>
        </p:blipFill>
        <p:spPr>
          <a:xfrm>
            <a:off x="20" y="1282"/>
            <a:ext cx="12191980" cy="6856718"/>
          </a:xfrm>
          <a:prstGeom prst="rect">
            <a:avLst/>
          </a:prstGeom>
        </p:spPr>
      </p:pic>
    </p:spTree>
    <p:extLst>
      <p:ext uri="{BB962C8B-B14F-4D97-AF65-F5344CB8AC3E}">
        <p14:creationId xmlns:p14="http://schemas.microsoft.com/office/powerpoint/2010/main" val="379098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 truck&#10;&#10;Description automatically generated">
            <a:extLst>
              <a:ext uri="{FF2B5EF4-FFF2-40B4-BE49-F238E27FC236}">
                <a16:creationId xmlns:a16="http://schemas.microsoft.com/office/drawing/2014/main" id="{187DC3B3-ED70-46A1-882F-6421DCB236D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19" b="13346"/>
          <a:stretch/>
        </p:blipFill>
        <p:spPr>
          <a:xfrm>
            <a:off x="20" y="10"/>
            <a:ext cx="12191980" cy="6857990"/>
          </a:xfrm>
          <a:prstGeom prst="rect">
            <a:avLst/>
          </a:prstGeom>
        </p:spPr>
      </p:pic>
    </p:spTree>
    <p:extLst>
      <p:ext uri="{BB962C8B-B14F-4D97-AF65-F5344CB8AC3E}">
        <p14:creationId xmlns:p14="http://schemas.microsoft.com/office/powerpoint/2010/main" val="937608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661</Words>
  <Application>Microsoft Office PowerPoint</Application>
  <PresentationFormat>Widescreen</PresentationFormat>
  <Paragraphs>69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100 Year Educational Trunk </vt:lpstr>
      <vt:lpstr>100 Years Ago: The 1920s</vt:lpstr>
      <vt:lpstr>Photograph Examination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Years Ago</dc:title>
  <dc:creator>Loch, Amy</dc:creator>
  <cp:lastModifiedBy>Loch, Amy</cp:lastModifiedBy>
  <cp:revision>13</cp:revision>
  <cp:lastPrinted>2020-09-12T20:16:21Z</cp:lastPrinted>
  <dcterms:created xsi:type="dcterms:W3CDTF">2020-09-10T21:31:35Z</dcterms:created>
  <dcterms:modified xsi:type="dcterms:W3CDTF">2020-09-15T16:22:11Z</dcterms:modified>
</cp:coreProperties>
</file>