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63" r:id="rId4"/>
    <p:sldId id="267" r:id="rId5"/>
    <p:sldId id="262" r:id="rId6"/>
    <p:sldId id="259" r:id="rId7"/>
    <p:sldId id="265" r:id="rId8"/>
    <p:sldId id="264" r:id="rId9"/>
    <p:sldId id="260" r:id="rId10"/>
    <p:sldId id="257" r:id="rId11"/>
    <p:sldId id="268"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385" autoAdjust="0"/>
  </p:normalViewPr>
  <p:slideViewPr>
    <p:cSldViewPr snapToGrid="0">
      <p:cViewPr varScale="1">
        <p:scale>
          <a:sx n="98" d="100"/>
          <a:sy n="98" d="100"/>
        </p:scale>
        <p:origin x="276" y="9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7BDAE22-8258-4A00-B6A9-C5BCEEB39821}" type="datetimeFigureOut">
              <a:rPr lang="en-US" smtClean="0"/>
              <a:t>9/19/2020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EF0C606-B843-435E-AA54-3D76BAECF83B}" type="slidenum">
              <a:rPr lang="en-US" smtClean="0"/>
              <a:t>‹#›</a:t>
            </a:fld>
            <a:endParaRPr lang="en-US"/>
          </a:p>
        </p:txBody>
      </p:sp>
    </p:spTree>
    <p:extLst>
      <p:ext uri="{BB962C8B-B14F-4D97-AF65-F5344CB8AC3E}">
        <p14:creationId xmlns:p14="http://schemas.microsoft.com/office/powerpoint/2010/main" val="2861944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F0C606-B843-435E-AA54-3D76BAECF83B}" type="slidenum">
              <a:rPr lang="en-US" smtClean="0"/>
              <a:t>1</a:t>
            </a:fld>
            <a:endParaRPr lang="en-US"/>
          </a:p>
        </p:txBody>
      </p:sp>
    </p:spTree>
    <p:extLst>
      <p:ext uri="{BB962C8B-B14F-4D97-AF65-F5344CB8AC3E}">
        <p14:creationId xmlns:p14="http://schemas.microsoft.com/office/powerpoint/2010/main" val="4194558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Activity 3: Roll Play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Activity 4: Language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if you spoke a different language than everyone you met, and no one could understand you?</a:t>
            </a:r>
          </a:p>
          <a:p>
            <a:r>
              <a:rPr lang="en-US" sz="1200" b="0" kern="1200" dirty="0">
                <a:solidFill>
                  <a:schemeClr val="tx1"/>
                </a:solidFill>
                <a:effectLst/>
                <a:latin typeface="+mn-lt"/>
                <a:ea typeface="+mn-ea"/>
                <a:cs typeface="+mn-cs"/>
              </a:rPr>
              <a:t>This game will help illustrate this challenge. See I Am From… sheet for cut outs and instructions. </a:t>
            </a:r>
          </a:p>
          <a:p>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EF0C606-B843-435E-AA54-3D76BAECF83B}" type="slidenum">
              <a:rPr lang="en-US" smtClean="0"/>
              <a:t>10</a:t>
            </a:fld>
            <a:endParaRPr lang="en-US"/>
          </a:p>
        </p:txBody>
      </p:sp>
    </p:spTree>
    <p:extLst>
      <p:ext uri="{BB962C8B-B14F-4D97-AF65-F5344CB8AC3E}">
        <p14:creationId xmlns:p14="http://schemas.microsoft.com/office/powerpoint/2010/main" val="438282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chemeClr val="bg1"/>
                </a:solidFill>
              </a:rPr>
              <a:t>What might motivate people to move to a new country?</a:t>
            </a:r>
          </a:p>
          <a:p>
            <a:pPr defTabSz="931774">
              <a:defRPr/>
            </a:pPr>
            <a:r>
              <a:rPr lang="en-US" dirty="0">
                <a:solidFill>
                  <a:schemeClr val="bg1"/>
                </a:solidFill>
              </a:rPr>
              <a:t>	Religious freedom, political unrest, employment and economic opportunity</a:t>
            </a:r>
          </a:p>
          <a:p>
            <a:pPr defTabSz="931774">
              <a:defRPr/>
            </a:pPr>
            <a:endParaRPr lang="en-US" dirty="0">
              <a:solidFill>
                <a:schemeClr val="bg1"/>
              </a:solidFill>
            </a:endParaRPr>
          </a:p>
          <a:p>
            <a:pPr defTabSz="931774">
              <a:defRPr/>
            </a:pPr>
            <a:r>
              <a:rPr lang="en-US" dirty="0">
                <a:solidFill>
                  <a:schemeClr val="bg1"/>
                </a:solidFill>
              </a:rPr>
              <a:t>In a 2014-18 study, 17.5% of the KCK population was foreign born. How many of you are and immigrant or know one?</a:t>
            </a:r>
          </a:p>
          <a:p>
            <a:pPr defTabSz="931774">
              <a:defRPr/>
            </a:pPr>
            <a:endParaRPr lang="en-US" dirty="0">
              <a:solidFill>
                <a:schemeClr val="bg1"/>
              </a:solidFill>
            </a:endParaRPr>
          </a:p>
          <a:p>
            <a:pPr defTabSz="931774">
              <a:defRPr/>
            </a:pPr>
            <a:r>
              <a:rPr lang="en-US" dirty="0">
                <a:solidFill>
                  <a:schemeClr val="bg1"/>
                </a:solidFill>
              </a:rPr>
              <a:t>Image in the background shows the railyards with Morris &amp; Co Packing House in the background </a:t>
            </a:r>
          </a:p>
          <a:p>
            <a:endParaRPr lang="en-US" dirty="0"/>
          </a:p>
        </p:txBody>
      </p:sp>
      <p:sp>
        <p:nvSpPr>
          <p:cNvPr id="4" name="Slide Number Placeholder 3"/>
          <p:cNvSpPr>
            <a:spLocks noGrp="1"/>
          </p:cNvSpPr>
          <p:nvPr>
            <p:ph type="sldNum" sz="quarter" idx="5"/>
          </p:nvPr>
        </p:nvSpPr>
        <p:spPr/>
        <p:txBody>
          <a:bodyPr/>
          <a:lstStyle/>
          <a:p>
            <a:fld id="{FEF0C606-B843-435E-AA54-3D76BAECF83B}" type="slidenum">
              <a:rPr lang="en-US" smtClean="0"/>
              <a:t>2</a:t>
            </a:fld>
            <a:endParaRPr lang="en-US"/>
          </a:p>
        </p:txBody>
      </p:sp>
    </p:spTree>
    <p:extLst>
      <p:ext uri="{BB962C8B-B14F-4D97-AF65-F5344CB8AC3E}">
        <p14:creationId xmlns:p14="http://schemas.microsoft.com/office/powerpoint/2010/main" val="1078584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0" dirty="0"/>
              <a:t>KCK  population reached 117,395 in 1925. </a:t>
            </a:r>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People immigrated for a variety of reasons, including religious freedom, political unrest and injustice, and employment and economic opportunity.  </a:t>
            </a:r>
            <a:endParaRPr lang="en-US" i="0" dirty="0"/>
          </a:p>
          <a:p>
            <a:pPr defTabSz="931774">
              <a:defRPr/>
            </a:pPr>
            <a:r>
              <a:rPr lang="en-US" i="0" dirty="0"/>
              <a:t>European Immigrants often found work in the packing houses and many other industries. </a:t>
            </a:r>
          </a:p>
          <a:p>
            <a:pPr defTabSz="931774">
              <a:defRPr/>
            </a:pPr>
            <a:r>
              <a:rPr lang="en-US" sz="1200" kern="1200" dirty="0">
                <a:solidFill>
                  <a:schemeClr val="tx1"/>
                </a:solidFill>
                <a:effectLst/>
                <a:latin typeface="+mn-lt"/>
                <a:ea typeface="+mn-ea"/>
                <a:cs typeface="+mn-cs"/>
              </a:rPr>
              <a:t>1900s Mexican nationals left during the Mexican Revolution, followed jobs working in railroads, meat-packing plants, &amp; farm labor</a:t>
            </a:r>
            <a:endParaRPr lang="en-US" dirty="0"/>
          </a:p>
        </p:txBody>
      </p:sp>
      <p:sp>
        <p:nvSpPr>
          <p:cNvPr id="4" name="Slide Number Placeholder 3"/>
          <p:cNvSpPr>
            <a:spLocks noGrp="1"/>
          </p:cNvSpPr>
          <p:nvPr>
            <p:ph type="sldNum" sz="quarter" idx="5"/>
          </p:nvPr>
        </p:nvSpPr>
        <p:spPr/>
        <p:txBody>
          <a:bodyPr/>
          <a:lstStyle/>
          <a:p>
            <a:fld id="{FEF0C606-B843-435E-AA54-3D76BAECF83B}" type="slidenum">
              <a:rPr lang="en-US" smtClean="0"/>
              <a:t>3</a:t>
            </a:fld>
            <a:endParaRPr lang="en-US"/>
          </a:p>
        </p:txBody>
      </p:sp>
    </p:spTree>
    <p:extLst>
      <p:ext uri="{BB962C8B-B14F-4D97-AF65-F5344CB8AC3E}">
        <p14:creationId xmlns:p14="http://schemas.microsoft.com/office/powerpoint/2010/main" val="1014708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Activity 1: Family Heritage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 you know where your family is from? </a:t>
            </a:r>
          </a:p>
          <a:p>
            <a:r>
              <a:rPr lang="en-US" sz="1200" kern="1200" dirty="0">
                <a:solidFill>
                  <a:schemeClr val="tx1"/>
                </a:solidFill>
                <a:effectLst/>
                <a:latin typeface="+mn-lt"/>
                <a:ea typeface="+mn-ea"/>
                <a:cs typeface="+mn-cs"/>
              </a:rPr>
              <a:t>Have students point out where their family is from on the map</a:t>
            </a:r>
          </a:p>
          <a:p>
            <a:r>
              <a:rPr lang="en-US" sz="1200" kern="1200" dirty="0">
                <a:solidFill>
                  <a:schemeClr val="tx1"/>
                </a:solidFill>
                <a:effectLst/>
                <a:latin typeface="+mn-lt"/>
                <a:ea typeface="+mn-ea"/>
                <a:cs typeface="+mn-cs"/>
              </a:rPr>
              <a:t>Do you know your family’s stories?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Activity 2:</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Show and Tell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students to bring a show and tell object from home that helps tell their family story</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FEF0C606-B843-435E-AA54-3D76BAECF83B}" type="slidenum">
              <a:rPr lang="en-US" smtClean="0"/>
              <a:t>4</a:t>
            </a:fld>
            <a:endParaRPr lang="en-US"/>
          </a:p>
        </p:txBody>
      </p:sp>
    </p:spTree>
    <p:extLst>
      <p:ext uri="{BB962C8B-B14F-4D97-AF65-F5344CB8AC3E}">
        <p14:creationId xmlns:p14="http://schemas.microsoft.com/office/powerpoint/2010/main" val="1924843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Stockyard photo </a:t>
            </a:r>
            <a:r>
              <a:rPr lang="en-US" dirty="0"/>
              <a:t>– cattle awaiting slaughter for the meat</a:t>
            </a:r>
            <a:r>
              <a:rPr lang="en-US" baseline="0" dirty="0"/>
              <a:t> packing companies </a:t>
            </a:r>
            <a:endParaRPr lang="en-US" dirty="0"/>
          </a:p>
          <a:p>
            <a:r>
              <a:rPr lang="en-US" dirty="0"/>
              <a:t>Look closely what can be seen beyond the cattle</a:t>
            </a:r>
            <a:r>
              <a:rPr lang="en-US" baseline="0" dirty="0"/>
              <a:t>?</a:t>
            </a:r>
            <a:endParaRPr lang="en-US" dirty="0"/>
          </a:p>
        </p:txBody>
      </p:sp>
      <p:sp>
        <p:nvSpPr>
          <p:cNvPr id="4" name="Slide Number Placeholder 3"/>
          <p:cNvSpPr>
            <a:spLocks noGrp="1"/>
          </p:cNvSpPr>
          <p:nvPr>
            <p:ph type="sldNum" sz="quarter" idx="5"/>
          </p:nvPr>
        </p:nvSpPr>
        <p:spPr/>
        <p:txBody>
          <a:bodyPr/>
          <a:lstStyle/>
          <a:p>
            <a:fld id="{FEF0C606-B843-435E-AA54-3D76BAECF83B}" type="slidenum">
              <a:rPr lang="en-US" smtClean="0"/>
              <a:t>5</a:t>
            </a:fld>
            <a:endParaRPr lang="en-US"/>
          </a:p>
        </p:txBody>
      </p:sp>
    </p:spTree>
    <p:extLst>
      <p:ext uri="{BB962C8B-B14F-4D97-AF65-F5344CB8AC3E}">
        <p14:creationId xmlns:p14="http://schemas.microsoft.com/office/powerpoint/2010/main" val="3845596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Birdseye view of Argentine looking northeast over the Kansas River. </a:t>
            </a:r>
          </a:p>
          <a:p>
            <a:r>
              <a:rPr lang="en-US" dirty="0"/>
              <a:t>This postcard is made from a black and white photograph with color added.</a:t>
            </a:r>
          </a:p>
          <a:p>
            <a:endParaRPr lang="en-US" dirty="0"/>
          </a:p>
          <a:p>
            <a:r>
              <a:rPr lang="en-US" dirty="0"/>
              <a:t>The Floods of 1903, 1908, 1951 greatly changed the communities along the river as the floods destroyed many homes and businesses. Those that could moved further inland after these floods and new groups of immigrants moved into the less desirable flood plains. </a:t>
            </a:r>
          </a:p>
        </p:txBody>
      </p:sp>
      <p:sp>
        <p:nvSpPr>
          <p:cNvPr id="4" name="Slide Number Placeholder 3"/>
          <p:cNvSpPr>
            <a:spLocks noGrp="1"/>
          </p:cNvSpPr>
          <p:nvPr>
            <p:ph type="sldNum" sz="quarter" idx="5"/>
          </p:nvPr>
        </p:nvSpPr>
        <p:spPr/>
        <p:txBody>
          <a:bodyPr/>
          <a:lstStyle/>
          <a:p>
            <a:fld id="{FEF0C606-B843-435E-AA54-3D76BAECF83B}" type="slidenum">
              <a:rPr lang="en-US" smtClean="0"/>
              <a:t>6</a:t>
            </a:fld>
            <a:endParaRPr lang="en-US"/>
          </a:p>
        </p:txBody>
      </p:sp>
    </p:spTree>
    <p:extLst>
      <p:ext uri="{BB962C8B-B14F-4D97-AF65-F5344CB8AC3E}">
        <p14:creationId xmlns:p14="http://schemas.microsoft.com/office/powerpoint/2010/main" val="2903189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26</a:t>
            </a:r>
            <a:r>
              <a:rPr lang="en-US" b="1" baseline="30000" dirty="0"/>
              <a:t>th</a:t>
            </a:r>
            <a:r>
              <a:rPr lang="en-US" b="1" dirty="0"/>
              <a:t> St Argentine c. 1930.</a:t>
            </a:r>
          </a:p>
          <a:p>
            <a:r>
              <a:rPr lang="en-US" b="0" dirty="0"/>
              <a:t>Possibly South 26</a:t>
            </a:r>
            <a:r>
              <a:rPr lang="en-US" b="0" baseline="30000" dirty="0"/>
              <a:t>th</a:t>
            </a:r>
            <a:r>
              <a:rPr lang="en-US" b="0" dirty="0"/>
              <a:t> and Strong – This location had a gas station and several restaurants at this time.</a:t>
            </a:r>
          </a:p>
          <a:p>
            <a:r>
              <a:rPr lang="en-US" dirty="0"/>
              <a:t>How many different things can you find happening in this photo?</a:t>
            </a:r>
          </a:p>
        </p:txBody>
      </p:sp>
      <p:sp>
        <p:nvSpPr>
          <p:cNvPr id="4" name="Slide Number Placeholder 3"/>
          <p:cNvSpPr>
            <a:spLocks noGrp="1"/>
          </p:cNvSpPr>
          <p:nvPr>
            <p:ph type="sldNum" sz="quarter" idx="5"/>
          </p:nvPr>
        </p:nvSpPr>
        <p:spPr/>
        <p:txBody>
          <a:bodyPr/>
          <a:lstStyle/>
          <a:p>
            <a:fld id="{FEF0C606-B843-435E-AA54-3D76BAECF83B}" type="slidenum">
              <a:rPr lang="en-US" smtClean="0"/>
              <a:t>7</a:t>
            </a:fld>
            <a:endParaRPr lang="en-US"/>
          </a:p>
        </p:txBody>
      </p:sp>
    </p:spTree>
    <p:extLst>
      <p:ext uri="{BB962C8B-B14F-4D97-AF65-F5344CB8AC3E}">
        <p14:creationId xmlns:p14="http://schemas.microsoft.com/office/powerpoint/2010/main" val="254623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Strawberry</a:t>
            </a:r>
            <a:r>
              <a:rPr lang="en-US" b="1" baseline="0" dirty="0"/>
              <a:t> Hill near 3rd St., &amp; Ann Ave, circa 1937</a:t>
            </a:r>
            <a:endParaRPr lang="en-US" b="1" dirty="0"/>
          </a:p>
          <a:p>
            <a:endParaRPr lang="en-US" dirty="0"/>
          </a:p>
        </p:txBody>
      </p:sp>
      <p:sp>
        <p:nvSpPr>
          <p:cNvPr id="4" name="Slide Number Placeholder 3"/>
          <p:cNvSpPr>
            <a:spLocks noGrp="1"/>
          </p:cNvSpPr>
          <p:nvPr>
            <p:ph type="sldNum" sz="quarter" idx="5"/>
          </p:nvPr>
        </p:nvSpPr>
        <p:spPr/>
        <p:txBody>
          <a:bodyPr/>
          <a:lstStyle/>
          <a:p>
            <a:fld id="{FEF0C606-B843-435E-AA54-3D76BAECF83B}" type="slidenum">
              <a:rPr lang="en-US" smtClean="0"/>
              <a:t>8</a:t>
            </a:fld>
            <a:endParaRPr lang="en-US"/>
          </a:p>
        </p:txBody>
      </p:sp>
    </p:spTree>
    <p:extLst>
      <p:ext uri="{BB962C8B-B14F-4D97-AF65-F5344CB8AC3E}">
        <p14:creationId xmlns:p14="http://schemas.microsoft.com/office/powerpoint/2010/main" val="400850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Strawberry</a:t>
            </a:r>
            <a:r>
              <a:rPr lang="en-US" b="1" baseline="0" dirty="0"/>
              <a:t> Hill near 3rd St., &amp; Ann Ave </a:t>
            </a:r>
            <a:r>
              <a:rPr lang="en-US" b="1" baseline="0"/>
              <a:t>circa 1954. </a:t>
            </a:r>
            <a:endParaRPr lang="en-US" b="1" baseline="0" dirty="0"/>
          </a:p>
          <a:p>
            <a:r>
              <a:rPr lang="en-US" baseline="0" dirty="0"/>
              <a:t>What has changed?</a:t>
            </a:r>
            <a:endParaRPr lang="en-US" dirty="0"/>
          </a:p>
        </p:txBody>
      </p:sp>
      <p:sp>
        <p:nvSpPr>
          <p:cNvPr id="4" name="Slide Number Placeholder 3"/>
          <p:cNvSpPr>
            <a:spLocks noGrp="1"/>
          </p:cNvSpPr>
          <p:nvPr>
            <p:ph type="sldNum" sz="quarter" idx="5"/>
          </p:nvPr>
        </p:nvSpPr>
        <p:spPr/>
        <p:txBody>
          <a:bodyPr/>
          <a:lstStyle/>
          <a:p>
            <a:fld id="{FEF0C606-B843-435E-AA54-3D76BAECF83B}" type="slidenum">
              <a:rPr lang="en-US" smtClean="0"/>
              <a:t>9</a:t>
            </a:fld>
            <a:endParaRPr lang="en-US"/>
          </a:p>
        </p:txBody>
      </p:sp>
    </p:spTree>
    <p:extLst>
      <p:ext uri="{BB962C8B-B14F-4D97-AF65-F5344CB8AC3E}">
        <p14:creationId xmlns:p14="http://schemas.microsoft.com/office/powerpoint/2010/main" val="1338666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3BBC6-315F-4528-A3D3-36D983960A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49EB47-3340-4AC0-9DD7-0368BA6B33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6D11AC-4D2B-49E0-AADB-99DB4B8B8791}"/>
              </a:ext>
            </a:extLst>
          </p:cNvPr>
          <p:cNvSpPr>
            <a:spLocks noGrp="1"/>
          </p:cNvSpPr>
          <p:nvPr>
            <p:ph type="dt" sz="half" idx="10"/>
          </p:nvPr>
        </p:nvSpPr>
        <p:spPr/>
        <p:txBody>
          <a:bodyPr/>
          <a:lstStyle/>
          <a:p>
            <a:fld id="{22EF79C5-4372-4639-A9E3-601977E04844}" type="datetimeFigureOut">
              <a:rPr lang="en-US" smtClean="0"/>
              <a:t>9/19/2020</a:t>
            </a:fld>
            <a:endParaRPr lang="en-US"/>
          </a:p>
        </p:txBody>
      </p:sp>
      <p:sp>
        <p:nvSpPr>
          <p:cNvPr id="5" name="Footer Placeholder 4">
            <a:extLst>
              <a:ext uri="{FF2B5EF4-FFF2-40B4-BE49-F238E27FC236}">
                <a16:creationId xmlns:a16="http://schemas.microsoft.com/office/drawing/2014/main" id="{DE12175A-26DF-45F2-955C-C9D3FD9F27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4AC319-5D1B-4767-A3C2-D93DFA828408}"/>
              </a:ext>
            </a:extLst>
          </p:cNvPr>
          <p:cNvSpPr>
            <a:spLocks noGrp="1"/>
          </p:cNvSpPr>
          <p:nvPr>
            <p:ph type="sldNum" sz="quarter" idx="12"/>
          </p:nvPr>
        </p:nvSpPr>
        <p:spPr/>
        <p:txBody>
          <a:bodyPr/>
          <a:lstStyle/>
          <a:p>
            <a:fld id="{BCD0B026-6ABB-4366-B637-9C1070B5488B}" type="slidenum">
              <a:rPr lang="en-US" smtClean="0"/>
              <a:t>‹#›</a:t>
            </a:fld>
            <a:endParaRPr lang="en-US"/>
          </a:p>
        </p:txBody>
      </p:sp>
    </p:spTree>
    <p:extLst>
      <p:ext uri="{BB962C8B-B14F-4D97-AF65-F5344CB8AC3E}">
        <p14:creationId xmlns:p14="http://schemas.microsoft.com/office/powerpoint/2010/main" val="1011611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093E0-208A-4E8F-B444-F453E5F4C0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51D201-5CF7-435B-8B0D-61C506784F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C1E702-C9C6-48EF-BB0F-1F3A74F8CE70}"/>
              </a:ext>
            </a:extLst>
          </p:cNvPr>
          <p:cNvSpPr>
            <a:spLocks noGrp="1"/>
          </p:cNvSpPr>
          <p:nvPr>
            <p:ph type="dt" sz="half" idx="10"/>
          </p:nvPr>
        </p:nvSpPr>
        <p:spPr/>
        <p:txBody>
          <a:bodyPr/>
          <a:lstStyle/>
          <a:p>
            <a:fld id="{22EF79C5-4372-4639-A9E3-601977E04844}" type="datetimeFigureOut">
              <a:rPr lang="en-US" smtClean="0"/>
              <a:t>9/19/2020</a:t>
            </a:fld>
            <a:endParaRPr lang="en-US"/>
          </a:p>
        </p:txBody>
      </p:sp>
      <p:sp>
        <p:nvSpPr>
          <p:cNvPr id="5" name="Footer Placeholder 4">
            <a:extLst>
              <a:ext uri="{FF2B5EF4-FFF2-40B4-BE49-F238E27FC236}">
                <a16:creationId xmlns:a16="http://schemas.microsoft.com/office/drawing/2014/main" id="{54F1B1AE-685A-43C6-A8D1-978265F9B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714571-53CF-43D2-8F6B-AF6DCE53907C}"/>
              </a:ext>
            </a:extLst>
          </p:cNvPr>
          <p:cNvSpPr>
            <a:spLocks noGrp="1"/>
          </p:cNvSpPr>
          <p:nvPr>
            <p:ph type="sldNum" sz="quarter" idx="12"/>
          </p:nvPr>
        </p:nvSpPr>
        <p:spPr/>
        <p:txBody>
          <a:bodyPr/>
          <a:lstStyle/>
          <a:p>
            <a:fld id="{BCD0B026-6ABB-4366-B637-9C1070B5488B}" type="slidenum">
              <a:rPr lang="en-US" smtClean="0"/>
              <a:t>‹#›</a:t>
            </a:fld>
            <a:endParaRPr lang="en-US"/>
          </a:p>
        </p:txBody>
      </p:sp>
    </p:spTree>
    <p:extLst>
      <p:ext uri="{BB962C8B-B14F-4D97-AF65-F5344CB8AC3E}">
        <p14:creationId xmlns:p14="http://schemas.microsoft.com/office/powerpoint/2010/main" val="247279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00FE59-F3DC-4614-817E-8A77953378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2856EE-C524-46ED-A28C-17C40B2FFA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E21F6A-16AD-4774-B274-E8BE96543895}"/>
              </a:ext>
            </a:extLst>
          </p:cNvPr>
          <p:cNvSpPr>
            <a:spLocks noGrp="1"/>
          </p:cNvSpPr>
          <p:nvPr>
            <p:ph type="dt" sz="half" idx="10"/>
          </p:nvPr>
        </p:nvSpPr>
        <p:spPr/>
        <p:txBody>
          <a:bodyPr/>
          <a:lstStyle/>
          <a:p>
            <a:fld id="{22EF79C5-4372-4639-A9E3-601977E04844}" type="datetimeFigureOut">
              <a:rPr lang="en-US" smtClean="0"/>
              <a:t>9/19/2020</a:t>
            </a:fld>
            <a:endParaRPr lang="en-US"/>
          </a:p>
        </p:txBody>
      </p:sp>
      <p:sp>
        <p:nvSpPr>
          <p:cNvPr id="5" name="Footer Placeholder 4">
            <a:extLst>
              <a:ext uri="{FF2B5EF4-FFF2-40B4-BE49-F238E27FC236}">
                <a16:creationId xmlns:a16="http://schemas.microsoft.com/office/drawing/2014/main" id="{270CF28F-01F9-41C6-AAD2-FB7695EA87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29AD67-5EE3-47C5-BDF5-E99327AB77BB}"/>
              </a:ext>
            </a:extLst>
          </p:cNvPr>
          <p:cNvSpPr>
            <a:spLocks noGrp="1"/>
          </p:cNvSpPr>
          <p:nvPr>
            <p:ph type="sldNum" sz="quarter" idx="12"/>
          </p:nvPr>
        </p:nvSpPr>
        <p:spPr/>
        <p:txBody>
          <a:bodyPr/>
          <a:lstStyle/>
          <a:p>
            <a:fld id="{BCD0B026-6ABB-4366-B637-9C1070B5488B}" type="slidenum">
              <a:rPr lang="en-US" smtClean="0"/>
              <a:t>‹#›</a:t>
            </a:fld>
            <a:endParaRPr lang="en-US"/>
          </a:p>
        </p:txBody>
      </p:sp>
    </p:spTree>
    <p:extLst>
      <p:ext uri="{BB962C8B-B14F-4D97-AF65-F5344CB8AC3E}">
        <p14:creationId xmlns:p14="http://schemas.microsoft.com/office/powerpoint/2010/main" val="1877000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7FC90-12DB-4672-A8FE-31BF8C3D1E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C9B4A7-E0A6-4A65-80F8-6E8E2F8784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4A62AB-D5A0-4C21-BBA6-31A01EFD9425}"/>
              </a:ext>
            </a:extLst>
          </p:cNvPr>
          <p:cNvSpPr>
            <a:spLocks noGrp="1"/>
          </p:cNvSpPr>
          <p:nvPr>
            <p:ph type="dt" sz="half" idx="10"/>
          </p:nvPr>
        </p:nvSpPr>
        <p:spPr/>
        <p:txBody>
          <a:bodyPr/>
          <a:lstStyle/>
          <a:p>
            <a:fld id="{22EF79C5-4372-4639-A9E3-601977E04844}" type="datetimeFigureOut">
              <a:rPr lang="en-US" smtClean="0"/>
              <a:t>9/19/2020</a:t>
            </a:fld>
            <a:endParaRPr lang="en-US"/>
          </a:p>
        </p:txBody>
      </p:sp>
      <p:sp>
        <p:nvSpPr>
          <p:cNvPr id="5" name="Footer Placeholder 4">
            <a:extLst>
              <a:ext uri="{FF2B5EF4-FFF2-40B4-BE49-F238E27FC236}">
                <a16:creationId xmlns:a16="http://schemas.microsoft.com/office/drawing/2014/main" id="{D6BA8430-5744-420E-A345-ECF649A6F4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78085A-1FD9-4BB7-A0A6-4B1B3170334D}"/>
              </a:ext>
            </a:extLst>
          </p:cNvPr>
          <p:cNvSpPr>
            <a:spLocks noGrp="1"/>
          </p:cNvSpPr>
          <p:nvPr>
            <p:ph type="sldNum" sz="quarter" idx="12"/>
          </p:nvPr>
        </p:nvSpPr>
        <p:spPr/>
        <p:txBody>
          <a:bodyPr/>
          <a:lstStyle/>
          <a:p>
            <a:fld id="{BCD0B026-6ABB-4366-B637-9C1070B5488B}" type="slidenum">
              <a:rPr lang="en-US" smtClean="0"/>
              <a:t>‹#›</a:t>
            </a:fld>
            <a:endParaRPr lang="en-US"/>
          </a:p>
        </p:txBody>
      </p:sp>
    </p:spTree>
    <p:extLst>
      <p:ext uri="{BB962C8B-B14F-4D97-AF65-F5344CB8AC3E}">
        <p14:creationId xmlns:p14="http://schemas.microsoft.com/office/powerpoint/2010/main" val="2762521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2CC74-6FD2-4D7A-B697-15B0413608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103FD9-28AA-4584-AD21-3C29094349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E42C43-23CD-4C84-8BEF-4449542C89CB}"/>
              </a:ext>
            </a:extLst>
          </p:cNvPr>
          <p:cNvSpPr>
            <a:spLocks noGrp="1"/>
          </p:cNvSpPr>
          <p:nvPr>
            <p:ph type="dt" sz="half" idx="10"/>
          </p:nvPr>
        </p:nvSpPr>
        <p:spPr/>
        <p:txBody>
          <a:bodyPr/>
          <a:lstStyle/>
          <a:p>
            <a:fld id="{22EF79C5-4372-4639-A9E3-601977E04844}" type="datetimeFigureOut">
              <a:rPr lang="en-US" smtClean="0"/>
              <a:t>9/19/2020</a:t>
            </a:fld>
            <a:endParaRPr lang="en-US"/>
          </a:p>
        </p:txBody>
      </p:sp>
      <p:sp>
        <p:nvSpPr>
          <p:cNvPr id="5" name="Footer Placeholder 4">
            <a:extLst>
              <a:ext uri="{FF2B5EF4-FFF2-40B4-BE49-F238E27FC236}">
                <a16:creationId xmlns:a16="http://schemas.microsoft.com/office/drawing/2014/main" id="{1817B43B-CEFF-47AF-8C3A-88599985B6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AFE2FD-D37E-4B6E-B038-3961EDE83BF3}"/>
              </a:ext>
            </a:extLst>
          </p:cNvPr>
          <p:cNvSpPr>
            <a:spLocks noGrp="1"/>
          </p:cNvSpPr>
          <p:nvPr>
            <p:ph type="sldNum" sz="quarter" idx="12"/>
          </p:nvPr>
        </p:nvSpPr>
        <p:spPr/>
        <p:txBody>
          <a:bodyPr/>
          <a:lstStyle/>
          <a:p>
            <a:fld id="{BCD0B026-6ABB-4366-B637-9C1070B5488B}" type="slidenum">
              <a:rPr lang="en-US" smtClean="0"/>
              <a:t>‹#›</a:t>
            </a:fld>
            <a:endParaRPr lang="en-US"/>
          </a:p>
        </p:txBody>
      </p:sp>
    </p:spTree>
    <p:extLst>
      <p:ext uri="{BB962C8B-B14F-4D97-AF65-F5344CB8AC3E}">
        <p14:creationId xmlns:p14="http://schemas.microsoft.com/office/powerpoint/2010/main" val="3801892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8E551-5B4C-4FB3-8713-532C1AED1F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A5C72B-CB70-4337-8EA9-CACAFE4219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FC24B0-549C-487C-BA82-041DE257FF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E4D5E8-7AFC-4878-ADCE-40FB8F1FD6C7}"/>
              </a:ext>
            </a:extLst>
          </p:cNvPr>
          <p:cNvSpPr>
            <a:spLocks noGrp="1"/>
          </p:cNvSpPr>
          <p:nvPr>
            <p:ph type="dt" sz="half" idx="10"/>
          </p:nvPr>
        </p:nvSpPr>
        <p:spPr/>
        <p:txBody>
          <a:bodyPr/>
          <a:lstStyle/>
          <a:p>
            <a:fld id="{22EF79C5-4372-4639-A9E3-601977E04844}" type="datetimeFigureOut">
              <a:rPr lang="en-US" smtClean="0"/>
              <a:t>9/19/2020</a:t>
            </a:fld>
            <a:endParaRPr lang="en-US"/>
          </a:p>
        </p:txBody>
      </p:sp>
      <p:sp>
        <p:nvSpPr>
          <p:cNvPr id="6" name="Footer Placeholder 5">
            <a:extLst>
              <a:ext uri="{FF2B5EF4-FFF2-40B4-BE49-F238E27FC236}">
                <a16:creationId xmlns:a16="http://schemas.microsoft.com/office/drawing/2014/main" id="{B7C40C87-8233-4CDE-8E07-E9243B43F9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B3706E-102E-4257-9F17-C36712FD12DF}"/>
              </a:ext>
            </a:extLst>
          </p:cNvPr>
          <p:cNvSpPr>
            <a:spLocks noGrp="1"/>
          </p:cNvSpPr>
          <p:nvPr>
            <p:ph type="sldNum" sz="quarter" idx="12"/>
          </p:nvPr>
        </p:nvSpPr>
        <p:spPr/>
        <p:txBody>
          <a:bodyPr/>
          <a:lstStyle/>
          <a:p>
            <a:fld id="{BCD0B026-6ABB-4366-B637-9C1070B5488B}" type="slidenum">
              <a:rPr lang="en-US" smtClean="0"/>
              <a:t>‹#›</a:t>
            </a:fld>
            <a:endParaRPr lang="en-US"/>
          </a:p>
        </p:txBody>
      </p:sp>
    </p:spTree>
    <p:extLst>
      <p:ext uri="{BB962C8B-B14F-4D97-AF65-F5344CB8AC3E}">
        <p14:creationId xmlns:p14="http://schemas.microsoft.com/office/powerpoint/2010/main" val="10226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034B8-3E09-4F08-B775-85FBEF5803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B62FB7-6B81-4405-AF5B-CE4BA3B2C2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0094FC-9880-4AE5-87BA-B8B24B2A2D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0E15BA-B8D3-4423-B770-28BA5ECC8B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F57A77-1F1A-4D84-A375-D0E00DDED8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9A6A1A-7278-4244-BC72-6C5830091A67}"/>
              </a:ext>
            </a:extLst>
          </p:cNvPr>
          <p:cNvSpPr>
            <a:spLocks noGrp="1"/>
          </p:cNvSpPr>
          <p:nvPr>
            <p:ph type="dt" sz="half" idx="10"/>
          </p:nvPr>
        </p:nvSpPr>
        <p:spPr/>
        <p:txBody>
          <a:bodyPr/>
          <a:lstStyle/>
          <a:p>
            <a:fld id="{22EF79C5-4372-4639-A9E3-601977E04844}" type="datetimeFigureOut">
              <a:rPr lang="en-US" smtClean="0"/>
              <a:t>9/19/2020</a:t>
            </a:fld>
            <a:endParaRPr lang="en-US"/>
          </a:p>
        </p:txBody>
      </p:sp>
      <p:sp>
        <p:nvSpPr>
          <p:cNvPr id="8" name="Footer Placeholder 7">
            <a:extLst>
              <a:ext uri="{FF2B5EF4-FFF2-40B4-BE49-F238E27FC236}">
                <a16:creationId xmlns:a16="http://schemas.microsoft.com/office/drawing/2014/main" id="{F7F9552D-5E1B-4D3B-B292-528893A56B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A01D7F-D549-4457-93DD-4C9884DF2DB8}"/>
              </a:ext>
            </a:extLst>
          </p:cNvPr>
          <p:cNvSpPr>
            <a:spLocks noGrp="1"/>
          </p:cNvSpPr>
          <p:nvPr>
            <p:ph type="sldNum" sz="quarter" idx="12"/>
          </p:nvPr>
        </p:nvSpPr>
        <p:spPr/>
        <p:txBody>
          <a:bodyPr/>
          <a:lstStyle/>
          <a:p>
            <a:fld id="{BCD0B026-6ABB-4366-B637-9C1070B5488B}" type="slidenum">
              <a:rPr lang="en-US" smtClean="0"/>
              <a:t>‹#›</a:t>
            </a:fld>
            <a:endParaRPr lang="en-US"/>
          </a:p>
        </p:txBody>
      </p:sp>
    </p:spTree>
    <p:extLst>
      <p:ext uri="{BB962C8B-B14F-4D97-AF65-F5344CB8AC3E}">
        <p14:creationId xmlns:p14="http://schemas.microsoft.com/office/powerpoint/2010/main" val="2431446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A346C-DA01-4023-93A8-FF35A0C6E4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F728E5-7EA6-4598-B03C-3FF8710E474B}"/>
              </a:ext>
            </a:extLst>
          </p:cNvPr>
          <p:cNvSpPr>
            <a:spLocks noGrp="1"/>
          </p:cNvSpPr>
          <p:nvPr>
            <p:ph type="dt" sz="half" idx="10"/>
          </p:nvPr>
        </p:nvSpPr>
        <p:spPr/>
        <p:txBody>
          <a:bodyPr/>
          <a:lstStyle/>
          <a:p>
            <a:fld id="{22EF79C5-4372-4639-A9E3-601977E04844}" type="datetimeFigureOut">
              <a:rPr lang="en-US" smtClean="0"/>
              <a:t>9/19/2020</a:t>
            </a:fld>
            <a:endParaRPr lang="en-US"/>
          </a:p>
        </p:txBody>
      </p:sp>
      <p:sp>
        <p:nvSpPr>
          <p:cNvPr id="4" name="Footer Placeholder 3">
            <a:extLst>
              <a:ext uri="{FF2B5EF4-FFF2-40B4-BE49-F238E27FC236}">
                <a16:creationId xmlns:a16="http://schemas.microsoft.com/office/drawing/2014/main" id="{098BE42E-8212-401D-A927-8C6942FFD0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180231-DF40-4A04-ADD7-91BE37A74DE5}"/>
              </a:ext>
            </a:extLst>
          </p:cNvPr>
          <p:cNvSpPr>
            <a:spLocks noGrp="1"/>
          </p:cNvSpPr>
          <p:nvPr>
            <p:ph type="sldNum" sz="quarter" idx="12"/>
          </p:nvPr>
        </p:nvSpPr>
        <p:spPr/>
        <p:txBody>
          <a:bodyPr/>
          <a:lstStyle/>
          <a:p>
            <a:fld id="{BCD0B026-6ABB-4366-B637-9C1070B5488B}" type="slidenum">
              <a:rPr lang="en-US" smtClean="0"/>
              <a:t>‹#›</a:t>
            </a:fld>
            <a:endParaRPr lang="en-US"/>
          </a:p>
        </p:txBody>
      </p:sp>
    </p:spTree>
    <p:extLst>
      <p:ext uri="{BB962C8B-B14F-4D97-AF65-F5344CB8AC3E}">
        <p14:creationId xmlns:p14="http://schemas.microsoft.com/office/powerpoint/2010/main" val="785427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DA9DAC-D6E0-49E9-BB00-85B65BA12144}"/>
              </a:ext>
            </a:extLst>
          </p:cNvPr>
          <p:cNvSpPr>
            <a:spLocks noGrp="1"/>
          </p:cNvSpPr>
          <p:nvPr>
            <p:ph type="dt" sz="half" idx="10"/>
          </p:nvPr>
        </p:nvSpPr>
        <p:spPr/>
        <p:txBody>
          <a:bodyPr/>
          <a:lstStyle/>
          <a:p>
            <a:fld id="{22EF79C5-4372-4639-A9E3-601977E04844}" type="datetimeFigureOut">
              <a:rPr lang="en-US" smtClean="0"/>
              <a:t>9/19/2020</a:t>
            </a:fld>
            <a:endParaRPr lang="en-US"/>
          </a:p>
        </p:txBody>
      </p:sp>
      <p:sp>
        <p:nvSpPr>
          <p:cNvPr id="3" name="Footer Placeholder 2">
            <a:extLst>
              <a:ext uri="{FF2B5EF4-FFF2-40B4-BE49-F238E27FC236}">
                <a16:creationId xmlns:a16="http://schemas.microsoft.com/office/drawing/2014/main" id="{B787E4A6-0277-4CFC-8C5F-1F4E96270A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ECEDF3-3A66-44D9-8525-0FD64E160CC6}"/>
              </a:ext>
            </a:extLst>
          </p:cNvPr>
          <p:cNvSpPr>
            <a:spLocks noGrp="1"/>
          </p:cNvSpPr>
          <p:nvPr>
            <p:ph type="sldNum" sz="quarter" idx="12"/>
          </p:nvPr>
        </p:nvSpPr>
        <p:spPr/>
        <p:txBody>
          <a:bodyPr/>
          <a:lstStyle/>
          <a:p>
            <a:fld id="{BCD0B026-6ABB-4366-B637-9C1070B5488B}" type="slidenum">
              <a:rPr lang="en-US" smtClean="0"/>
              <a:t>‹#›</a:t>
            </a:fld>
            <a:endParaRPr lang="en-US"/>
          </a:p>
        </p:txBody>
      </p:sp>
    </p:spTree>
    <p:extLst>
      <p:ext uri="{BB962C8B-B14F-4D97-AF65-F5344CB8AC3E}">
        <p14:creationId xmlns:p14="http://schemas.microsoft.com/office/powerpoint/2010/main" val="2267349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3B15D-8E2C-4BC9-AF83-AE93B5DF20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4D8FF8-0BCF-46F2-AF9D-0356D24EDF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14A121-CAF0-4921-890C-2BAFE6297C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A2E10A-72E2-4D77-AAC2-23A43EC57114}"/>
              </a:ext>
            </a:extLst>
          </p:cNvPr>
          <p:cNvSpPr>
            <a:spLocks noGrp="1"/>
          </p:cNvSpPr>
          <p:nvPr>
            <p:ph type="dt" sz="half" idx="10"/>
          </p:nvPr>
        </p:nvSpPr>
        <p:spPr/>
        <p:txBody>
          <a:bodyPr/>
          <a:lstStyle/>
          <a:p>
            <a:fld id="{22EF79C5-4372-4639-A9E3-601977E04844}" type="datetimeFigureOut">
              <a:rPr lang="en-US" smtClean="0"/>
              <a:t>9/19/2020</a:t>
            </a:fld>
            <a:endParaRPr lang="en-US"/>
          </a:p>
        </p:txBody>
      </p:sp>
      <p:sp>
        <p:nvSpPr>
          <p:cNvPr id="6" name="Footer Placeholder 5">
            <a:extLst>
              <a:ext uri="{FF2B5EF4-FFF2-40B4-BE49-F238E27FC236}">
                <a16:creationId xmlns:a16="http://schemas.microsoft.com/office/drawing/2014/main" id="{A30AF328-4F0F-4744-AB78-832C620AA1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A8496C-9A0B-4C46-BEBA-615739C7433F}"/>
              </a:ext>
            </a:extLst>
          </p:cNvPr>
          <p:cNvSpPr>
            <a:spLocks noGrp="1"/>
          </p:cNvSpPr>
          <p:nvPr>
            <p:ph type="sldNum" sz="quarter" idx="12"/>
          </p:nvPr>
        </p:nvSpPr>
        <p:spPr/>
        <p:txBody>
          <a:bodyPr/>
          <a:lstStyle/>
          <a:p>
            <a:fld id="{BCD0B026-6ABB-4366-B637-9C1070B5488B}" type="slidenum">
              <a:rPr lang="en-US" smtClean="0"/>
              <a:t>‹#›</a:t>
            </a:fld>
            <a:endParaRPr lang="en-US"/>
          </a:p>
        </p:txBody>
      </p:sp>
    </p:spTree>
    <p:extLst>
      <p:ext uri="{BB962C8B-B14F-4D97-AF65-F5344CB8AC3E}">
        <p14:creationId xmlns:p14="http://schemas.microsoft.com/office/powerpoint/2010/main" val="575280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69473-E419-41EA-9081-8C8BFB54E0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991C46-0E74-4532-A017-740406CD05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888FB7-C9B7-4C0B-850F-7A3EB15F63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CC4741-5C15-4A43-B74C-AB3054A897FC}"/>
              </a:ext>
            </a:extLst>
          </p:cNvPr>
          <p:cNvSpPr>
            <a:spLocks noGrp="1"/>
          </p:cNvSpPr>
          <p:nvPr>
            <p:ph type="dt" sz="half" idx="10"/>
          </p:nvPr>
        </p:nvSpPr>
        <p:spPr/>
        <p:txBody>
          <a:bodyPr/>
          <a:lstStyle/>
          <a:p>
            <a:fld id="{22EF79C5-4372-4639-A9E3-601977E04844}" type="datetimeFigureOut">
              <a:rPr lang="en-US" smtClean="0"/>
              <a:t>9/19/2020</a:t>
            </a:fld>
            <a:endParaRPr lang="en-US"/>
          </a:p>
        </p:txBody>
      </p:sp>
      <p:sp>
        <p:nvSpPr>
          <p:cNvPr id="6" name="Footer Placeholder 5">
            <a:extLst>
              <a:ext uri="{FF2B5EF4-FFF2-40B4-BE49-F238E27FC236}">
                <a16:creationId xmlns:a16="http://schemas.microsoft.com/office/drawing/2014/main" id="{DE16FFE7-CD98-4CFC-91B8-B4269E699F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C4A7A9-8357-475E-85A5-51D36353DC5C}"/>
              </a:ext>
            </a:extLst>
          </p:cNvPr>
          <p:cNvSpPr>
            <a:spLocks noGrp="1"/>
          </p:cNvSpPr>
          <p:nvPr>
            <p:ph type="sldNum" sz="quarter" idx="12"/>
          </p:nvPr>
        </p:nvSpPr>
        <p:spPr/>
        <p:txBody>
          <a:bodyPr/>
          <a:lstStyle/>
          <a:p>
            <a:fld id="{BCD0B026-6ABB-4366-B637-9C1070B5488B}" type="slidenum">
              <a:rPr lang="en-US" smtClean="0"/>
              <a:t>‹#›</a:t>
            </a:fld>
            <a:endParaRPr lang="en-US"/>
          </a:p>
        </p:txBody>
      </p:sp>
    </p:spTree>
    <p:extLst>
      <p:ext uri="{BB962C8B-B14F-4D97-AF65-F5344CB8AC3E}">
        <p14:creationId xmlns:p14="http://schemas.microsoft.com/office/powerpoint/2010/main" val="3558340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B75AC0-E4F8-4AD4-B5C3-ACF249529F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F52870-B733-4565-AE41-3BB288745B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9C428-2416-4810-994D-C2A77531E1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EF79C5-4372-4639-A9E3-601977E04844}" type="datetimeFigureOut">
              <a:rPr lang="en-US" smtClean="0"/>
              <a:t>9/19/2020</a:t>
            </a:fld>
            <a:endParaRPr lang="en-US"/>
          </a:p>
        </p:txBody>
      </p:sp>
      <p:sp>
        <p:nvSpPr>
          <p:cNvPr id="5" name="Footer Placeholder 4">
            <a:extLst>
              <a:ext uri="{FF2B5EF4-FFF2-40B4-BE49-F238E27FC236}">
                <a16:creationId xmlns:a16="http://schemas.microsoft.com/office/drawing/2014/main" id="{3183378C-8501-4506-851C-02790C8F6F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C1BECA-6400-4646-9F24-B4223582A4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0B026-6ABB-4366-B637-9C1070B5488B}" type="slidenum">
              <a:rPr lang="en-US" smtClean="0"/>
              <a:t>‹#›</a:t>
            </a:fld>
            <a:endParaRPr lang="en-US"/>
          </a:p>
        </p:txBody>
      </p:sp>
    </p:spTree>
    <p:extLst>
      <p:ext uri="{BB962C8B-B14F-4D97-AF65-F5344CB8AC3E}">
        <p14:creationId xmlns:p14="http://schemas.microsoft.com/office/powerpoint/2010/main" val="1703586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www.writingrhetorics.com/2014/03/metaphor-set-rhetoric-of-maps.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FF57E-4A32-4634-AE79-661F3749AA91}"/>
              </a:ext>
            </a:extLst>
          </p:cNvPr>
          <p:cNvSpPr>
            <a:spLocks noGrp="1"/>
          </p:cNvSpPr>
          <p:nvPr>
            <p:ph type="title"/>
          </p:nvPr>
        </p:nvSpPr>
        <p:spPr/>
        <p:txBody>
          <a:bodyPr/>
          <a:lstStyle/>
          <a:p>
            <a:r>
              <a:rPr lang="en-US" b="1" dirty="0"/>
              <a:t>Community &amp; Immigrants </a:t>
            </a:r>
          </a:p>
        </p:txBody>
      </p:sp>
      <p:sp>
        <p:nvSpPr>
          <p:cNvPr id="4" name="Content Placeholder 3">
            <a:extLst>
              <a:ext uri="{FF2B5EF4-FFF2-40B4-BE49-F238E27FC236}">
                <a16:creationId xmlns:a16="http://schemas.microsoft.com/office/drawing/2014/main" id="{14CFC2D3-15F2-4988-8C84-82FCC4FE8F8B}"/>
              </a:ext>
            </a:extLst>
          </p:cNvPr>
          <p:cNvSpPr>
            <a:spLocks noGrp="1"/>
          </p:cNvSpPr>
          <p:nvPr>
            <p:ph idx="1"/>
          </p:nvPr>
        </p:nvSpPr>
        <p:spPr/>
        <p:txBody>
          <a:bodyPr/>
          <a:lstStyle/>
          <a:p>
            <a:r>
              <a:rPr lang="en-US" dirty="0"/>
              <a:t>Have any of you moved here from a different country or state? </a:t>
            </a:r>
          </a:p>
          <a:p>
            <a:r>
              <a:rPr lang="en-US" dirty="0"/>
              <a:t>Does anyone know a person or family that immigrated from another place?</a:t>
            </a:r>
          </a:p>
          <a:p>
            <a:r>
              <a:rPr lang="en-US" dirty="0"/>
              <a:t>Could you imagine moving to a brand-new place where you knew no one?</a:t>
            </a:r>
          </a:p>
        </p:txBody>
      </p:sp>
    </p:spTree>
    <p:extLst>
      <p:ext uri="{BB962C8B-B14F-4D97-AF65-F5344CB8AC3E}">
        <p14:creationId xmlns:p14="http://schemas.microsoft.com/office/powerpoint/2010/main" val="3128618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19E34-7E31-4A0A-BB63-9BB49FCFF915}"/>
              </a:ext>
            </a:extLst>
          </p:cNvPr>
          <p:cNvSpPr>
            <a:spLocks noGrp="1"/>
          </p:cNvSpPr>
          <p:nvPr>
            <p:ph type="title"/>
          </p:nvPr>
        </p:nvSpPr>
        <p:spPr/>
        <p:txBody>
          <a:bodyPr/>
          <a:lstStyle/>
          <a:p>
            <a:r>
              <a:rPr lang="en-US" b="1" dirty="0"/>
              <a:t>Roll Play</a:t>
            </a:r>
            <a:endParaRPr lang="en-US" dirty="0"/>
          </a:p>
        </p:txBody>
      </p:sp>
      <p:sp>
        <p:nvSpPr>
          <p:cNvPr id="3" name="Content Placeholder 2">
            <a:extLst>
              <a:ext uri="{FF2B5EF4-FFF2-40B4-BE49-F238E27FC236}">
                <a16:creationId xmlns:a16="http://schemas.microsoft.com/office/drawing/2014/main" id="{9A31F199-405A-434B-8BA3-7B9B6952912C}"/>
              </a:ext>
            </a:extLst>
          </p:cNvPr>
          <p:cNvSpPr>
            <a:spLocks noGrp="1"/>
          </p:cNvSpPr>
          <p:nvPr>
            <p:ph idx="1"/>
          </p:nvPr>
        </p:nvSpPr>
        <p:spPr/>
        <p:txBody>
          <a:bodyPr/>
          <a:lstStyle/>
          <a:p>
            <a:r>
              <a:rPr lang="en-US" dirty="0"/>
              <a:t>You just moved here from…</a:t>
            </a:r>
          </a:p>
          <a:p>
            <a:r>
              <a:rPr lang="en-US" dirty="0"/>
              <a:t>What would it feel like if you just moved to a new place?</a:t>
            </a:r>
          </a:p>
          <a:p>
            <a:r>
              <a:rPr lang="en-US" dirty="0"/>
              <a:t>How would your life change?</a:t>
            </a:r>
          </a:p>
          <a:p>
            <a:r>
              <a:rPr lang="en-US" dirty="0"/>
              <a:t>Would the food/clothing/culture of the area be different?</a:t>
            </a:r>
          </a:p>
          <a:p>
            <a:r>
              <a:rPr lang="en-US" dirty="0"/>
              <a:t>What might you miss from your homeland?</a:t>
            </a:r>
          </a:p>
          <a:p>
            <a:endParaRPr lang="en-US" dirty="0"/>
          </a:p>
        </p:txBody>
      </p:sp>
    </p:spTree>
    <p:extLst>
      <p:ext uri="{BB962C8B-B14F-4D97-AF65-F5344CB8AC3E}">
        <p14:creationId xmlns:p14="http://schemas.microsoft.com/office/powerpoint/2010/main" val="4290843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1F112294-25A4-431A-A753-E7886D01D638}"/>
              </a:ext>
            </a:extLst>
          </p:cNvPr>
          <p:cNvPicPr>
            <a:picLocks noGrp="1" noChangeAspect="1"/>
          </p:cNvPicPr>
          <p:nvPr>
            <p:ph idx="1"/>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125945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icture containing building, grass, track, train&#10;&#10;Description automatically generated">
            <a:extLst>
              <a:ext uri="{FF2B5EF4-FFF2-40B4-BE49-F238E27FC236}">
                <a16:creationId xmlns:a16="http://schemas.microsoft.com/office/drawing/2014/main" id="{B4D39F62-8FE9-4DF5-82C1-815D89BB1C1A}"/>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3920" r="1" b="1"/>
          <a:stretch/>
        </p:blipFill>
        <p:spPr>
          <a:xfrm>
            <a:off x="603671" y="-1"/>
            <a:ext cx="11588329" cy="6857999"/>
          </a:xfrm>
          <a:prstGeom prst="rect">
            <a:avLst/>
          </a:prstGeom>
        </p:spPr>
      </p:pic>
      <p:sp>
        <p:nvSpPr>
          <p:cNvPr id="13" name="Rectangle 12">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FDAEDA-091E-42F0-A993-2D6CAF01B76E}"/>
              </a:ext>
            </a:extLst>
          </p:cNvPr>
          <p:cNvSpPr>
            <a:spLocks noGrp="1"/>
          </p:cNvSpPr>
          <p:nvPr>
            <p:ph type="title"/>
          </p:nvPr>
        </p:nvSpPr>
        <p:spPr>
          <a:xfrm>
            <a:off x="1166649" y="721805"/>
            <a:ext cx="3874686" cy="2147520"/>
          </a:xfrm>
        </p:spPr>
        <p:txBody>
          <a:bodyPr vert="horz" lIns="91440" tIns="45720" rIns="91440" bIns="45720" rtlCol="0" anchor="ctr">
            <a:normAutofit/>
          </a:bodyPr>
          <a:lstStyle/>
          <a:p>
            <a:r>
              <a:rPr lang="en-US" b="1" dirty="0">
                <a:solidFill>
                  <a:schemeClr val="bg1"/>
                </a:solidFill>
              </a:rPr>
              <a:t>Did you know?</a:t>
            </a:r>
            <a:endParaRPr lang="en-US" dirty="0">
              <a:solidFill>
                <a:schemeClr val="bg1"/>
              </a:solidFill>
            </a:endParaRPr>
          </a:p>
        </p:txBody>
      </p:sp>
      <p:sp>
        <p:nvSpPr>
          <p:cNvPr id="38" name="Rectangle 1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8"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43EE980-C964-482D-B97C-63EE7E2C4CA6}"/>
              </a:ext>
            </a:extLst>
          </p:cNvPr>
          <p:cNvSpPr>
            <a:spLocks noGrp="1"/>
          </p:cNvSpPr>
          <p:nvPr>
            <p:ph sz="half" idx="1"/>
          </p:nvPr>
        </p:nvSpPr>
        <p:spPr>
          <a:xfrm>
            <a:off x="1166649" y="3379979"/>
            <a:ext cx="3874685" cy="3186359"/>
          </a:xfrm>
        </p:spPr>
        <p:txBody>
          <a:bodyPr vert="horz" lIns="91440" tIns="45720" rIns="91440" bIns="45720" rtlCol="0" anchor="ctr">
            <a:normAutofit/>
          </a:bodyPr>
          <a:lstStyle/>
          <a:p>
            <a:r>
              <a:rPr lang="en-US" dirty="0">
                <a:solidFill>
                  <a:schemeClr val="bg1"/>
                </a:solidFill>
              </a:rPr>
              <a:t>Over one tenth of the KCK population was foreign born in 1920s.</a:t>
            </a:r>
          </a:p>
          <a:p>
            <a:r>
              <a:rPr lang="en-US" dirty="0">
                <a:solidFill>
                  <a:schemeClr val="bg1"/>
                </a:solidFill>
              </a:rPr>
              <a:t>Almost one quarter of the KCK population were the children of immigrants in 1920s. </a:t>
            </a:r>
          </a:p>
          <a:p>
            <a:endParaRPr lang="en-US" sz="1800" dirty="0">
              <a:solidFill>
                <a:schemeClr val="bg1"/>
              </a:solidFill>
            </a:endParaRPr>
          </a:p>
          <a:p>
            <a:endParaRPr lang="en-US" sz="1800" dirty="0">
              <a:solidFill>
                <a:schemeClr val="bg1"/>
              </a:solidFill>
            </a:endParaRPr>
          </a:p>
        </p:txBody>
      </p:sp>
    </p:spTree>
    <p:extLst>
      <p:ext uri="{BB962C8B-B14F-4D97-AF65-F5344CB8AC3E}">
        <p14:creationId xmlns:p14="http://schemas.microsoft.com/office/powerpoint/2010/main" val="1902343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A6C45-1D72-43A3-8FF1-269A02BA78DF}"/>
              </a:ext>
            </a:extLst>
          </p:cNvPr>
          <p:cNvSpPr>
            <a:spLocks noGrp="1"/>
          </p:cNvSpPr>
          <p:nvPr>
            <p:ph type="title"/>
          </p:nvPr>
        </p:nvSpPr>
        <p:spPr/>
        <p:txBody>
          <a:bodyPr/>
          <a:lstStyle/>
          <a:p>
            <a:r>
              <a:rPr lang="en-US" b="1" dirty="0"/>
              <a:t>Major Population Waves in Wyandotte County</a:t>
            </a:r>
            <a:endParaRPr lang="en-US" dirty="0"/>
          </a:p>
        </p:txBody>
      </p:sp>
      <p:sp>
        <p:nvSpPr>
          <p:cNvPr id="3" name="Content Placeholder 2">
            <a:extLst>
              <a:ext uri="{FF2B5EF4-FFF2-40B4-BE49-F238E27FC236}">
                <a16:creationId xmlns:a16="http://schemas.microsoft.com/office/drawing/2014/main" id="{23A851FD-C9D7-4D5C-B8E8-34F1D8CE767B}"/>
              </a:ext>
            </a:extLst>
          </p:cNvPr>
          <p:cNvSpPr>
            <a:spLocks noGrp="1"/>
          </p:cNvSpPr>
          <p:nvPr>
            <p:ph idx="1"/>
          </p:nvPr>
        </p:nvSpPr>
        <p:spPr/>
        <p:txBody>
          <a:bodyPr>
            <a:normAutofit/>
          </a:bodyPr>
          <a:lstStyle/>
          <a:p>
            <a:r>
              <a:rPr lang="en-US" dirty="0"/>
              <a:t>Native American </a:t>
            </a:r>
          </a:p>
          <a:p>
            <a:r>
              <a:rPr lang="en-US" dirty="0"/>
              <a:t>1854 migration from other states</a:t>
            </a:r>
          </a:p>
          <a:p>
            <a:r>
              <a:rPr lang="en-US" dirty="0"/>
              <a:t>1850s German immigrants</a:t>
            </a:r>
          </a:p>
          <a:p>
            <a:r>
              <a:rPr lang="en-US" dirty="0"/>
              <a:t>1860s Sweden, Belgium, &amp; Ireland</a:t>
            </a:r>
          </a:p>
          <a:p>
            <a:r>
              <a:rPr lang="en-US" dirty="0"/>
              <a:t>1870s African Americans from the south</a:t>
            </a:r>
          </a:p>
          <a:p>
            <a:r>
              <a:rPr lang="en-US" dirty="0"/>
              <a:t>1900s Eastern Europeans Croatians, Serbians</a:t>
            </a:r>
          </a:p>
          <a:p>
            <a:r>
              <a:rPr lang="en-US" dirty="0"/>
              <a:t>1910-1920 Mexican Nationals migrated north </a:t>
            </a:r>
          </a:p>
          <a:p>
            <a:r>
              <a:rPr lang="en-US" dirty="0"/>
              <a:t>WWI ended the first major wave of European immigration </a:t>
            </a:r>
          </a:p>
          <a:p>
            <a:endParaRPr lang="en-US" dirty="0"/>
          </a:p>
        </p:txBody>
      </p:sp>
    </p:spTree>
    <p:extLst>
      <p:ext uri="{BB962C8B-B14F-4D97-AF65-F5344CB8AC3E}">
        <p14:creationId xmlns:p14="http://schemas.microsoft.com/office/powerpoint/2010/main" val="678332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text, map&#10;&#10;Description automatically generated">
            <a:extLst>
              <a:ext uri="{FF2B5EF4-FFF2-40B4-BE49-F238E27FC236}">
                <a16:creationId xmlns:a16="http://schemas.microsoft.com/office/drawing/2014/main" id="{9BEEF95B-6A73-46F4-B3CF-EE24352B8FDA}"/>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35" b="5840"/>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0B78DC5A-7E5A-4765-AFEF-768A6575E5A0}"/>
              </a:ext>
            </a:extLst>
          </p:cNvPr>
          <p:cNvSpPr txBox="1"/>
          <p:nvPr/>
        </p:nvSpPr>
        <p:spPr>
          <a:xfrm>
            <a:off x="9751908" y="6657945"/>
            <a:ext cx="244009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www.writingrhetorics.com/2014/03/metaphor-set-rhetoric-of-map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3325748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outdoor, grass, photo, field&#10;&#10;Description automatically generated">
            <a:extLst>
              <a:ext uri="{FF2B5EF4-FFF2-40B4-BE49-F238E27FC236}">
                <a16:creationId xmlns:a16="http://schemas.microsoft.com/office/drawing/2014/main" id="{861DA1B1-8DC9-4ED5-8291-F2DF4C5BE38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1097" b="7488"/>
          <a:stretch/>
        </p:blipFill>
        <p:spPr>
          <a:xfrm>
            <a:off x="20" y="1282"/>
            <a:ext cx="12191980" cy="6856718"/>
          </a:xfrm>
          <a:prstGeom prst="rect">
            <a:avLst/>
          </a:prstGeom>
        </p:spPr>
      </p:pic>
    </p:spTree>
    <p:extLst>
      <p:ext uri="{BB962C8B-B14F-4D97-AF65-F5344CB8AC3E}">
        <p14:creationId xmlns:p14="http://schemas.microsoft.com/office/powerpoint/2010/main" val="2977953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tree with a mountain in the background&#10;&#10;Description automatically generated">
            <a:extLst>
              <a:ext uri="{FF2B5EF4-FFF2-40B4-BE49-F238E27FC236}">
                <a16:creationId xmlns:a16="http://schemas.microsoft.com/office/drawing/2014/main" id="{C8792E0E-3B95-474D-8429-6A343FB827C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9655"/>
          <a:stretch/>
        </p:blipFill>
        <p:spPr>
          <a:xfrm>
            <a:off x="20" y="1282"/>
            <a:ext cx="12191980" cy="6856718"/>
          </a:xfrm>
          <a:prstGeom prst="rect">
            <a:avLst/>
          </a:prstGeom>
        </p:spPr>
      </p:pic>
    </p:spTree>
    <p:extLst>
      <p:ext uri="{BB962C8B-B14F-4D97-AF65-F5344CB8AC3E}">
        <p14:creationId xmlns:p14="http://schemas.microsoft.com/office/powerpoint/2010/main" val="2316951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vintage photo of an old building&#10;&#10;Description automatically generated">
            <a:extLst>
              <a:ext uri="{FF2B5EF4-FFF2-40B4-BE49-F238E27FC236}">
                <a16:creationId xmlns:a16="http://schemas.microsoft.com/office/drawing/2014/main" id="{6812492B-3DC9-4CC9-884C-ABFCCC63FD2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5513" b="1143"/>
          <a:stretch/>
        </p:blipFill>
        <p:spPr>
          <a:xfrm>
            <a:off x="20" y="1282"/>
            <a:ext cx="12191980" cy="6856718"/>
          </a:xfrm>
          <a:prstGeom prst="rect">
            <a:avLst/>
          </a:prstGeom>
        </p:spPr>
      </p:pic>
    </p:spTree>
    <p:extLst>
      <p:ext uri="{BB962C8B-B14F-4D97-AF65-F5344CB8AC3E}">
        <p14:creationId xmlns:p14="http://schemas.microsoft.com/office/powerpoint/2010/main" val="4097171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vintage photo of a castle&#10;&#10;Description automatically generated">
            <a:extLst>
              <a:ext uri="{FF2B5EF4-FFF2-40B4-BE49-F238E27FC236}">
                <a16:creationId xmlns:a16="http://schemas.microsoft.com/office/drawing/2014/main" id="{9DC92FE6-9E12-434C-97DE-92BFA780D68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5867" b="9890"/>
          <a:stretch/>
        </p:blipFill>
        <p:spPr>
          <a:xfrm>
            <a:off x="20" y="1282"/>
            <a:ext cx="12191980" cy="6856718"/>
          </a:xfrm>
          <a:prstGeom prst="rect">
            <a:avLst/>
          </a:prstGeom>
        </p:spPr>
      </p:pic>
    </p:spTree>
    <p:extLst>
      <p:ext uri="{BB962C8B-B14F-4D97-AF65-F5344CB8AC3E}">
        <p14:creationId xmlns:p14="http://schemas.microsoft.com/office/powerpoint/2010/main" val="1341120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vintage photo of a large body of water&#10;&#10;Description automatically generated">
            <a:extLst>
              <a:ext uri="{FF2B5EF4-FFF2-40B4-BE49-F238E27FC236}">
                <a16:creationId xmlns:a16="http://schemas.microsoft.com/office/drawing/2014/main" id="{93CF3F33-D28D-49B1-B4C5-F050799E640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8293" b="11844"/>
          <a:stretch/>
        </p:blipFill>
        <p:spPr>
          <a:xfrm>
            <a:off x="20" y="1282"/>
            <a:ext cx="12191980" cy="6856718"/>
          </a:xfrm>
          <a:prstGeom prst="rect">
            <a:avLst/>
          </a:prstGeom>
        </p:spPr>
      </p:pic>
    </p:spTree>
    <p:extLst>
      <p:ext uri="{BB962C8B-B14F-4D97-AF65-F5344CB8AC3E}">
        <p14:creationId xmlns:p14="http://schemas.microsoft.com/office/powerpoint/2010/main" val="1289437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585</Words>
  <Application>Microsoft Office PowerPoint</Application>
  <PresentationFormat>Widescreen</PresentationFormat>
  <Paragraphs>67</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Community &amp; Immigrants </vt:lpstr>
      <vt:lpstr>Did you know?</vt:lpstr>
      <vt:lpstr>Major Population Waves in Wyandotte County</vt:lpstr>
      <vt:lpstr>PowerPoint Presentation</vt:lpstr>
      <vt:lpstr>PowerPoint Presentation</vt:lpstr>
      <vt:lpstr>PowerPoint Presentation</vt:lpstr>
      <vt:lpstr>PowerPoint Presentation</vt:lpstr>
      <vt:lpstr>PowerPoint Presentation</vt:lpstr>
      <vt:lpstr>PowerPoint Presentation</vt:lpstr>
      <vt:lpstr>Roll Play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dc:title>
  <dc:creator>Loch, Amy</dc:creator>
  <cp:lastModifiedBy>Loch, Amy</cp:lastModifiedBy>
  <cp:revision>12</cp:revision>
  <dcterms:created xsi:type="dcterms:W3CDTF">2020-09-11T19:27:21Z</dcterms:created>
  <dcterms:modified xsi:type="dcterms:W3CDTF">2020-09-19T17:54:34Z</dcterms:modified>
</cp:coreProperties>
</file>