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59" r:id="rId4"/>
    <p:sldId id="256" r:id="rId5"/>
    <p:sldId id="258" r:id="rId6"/>
    <p:sldId id="257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>
      <p:cViewPr varScale="1">
        <p:scale>
          <a:sx n="80" d="100"/>
          <a:sy n="80" d="100"/>
        </p:scale>
        <p:origin x="174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E63BA-88F3-488B-A8DB-5FAEBAEA5E2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F8617-6BC0-4FAB-810E-DCF11096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</a:t>
            </a:r>
            <a:r>
              <a:rPr lang="en-US" sz="1200" dirty="0"/>
              <a:t>Paramount Steam Washing</a:t>
            </a:r>
            <a:r>
              <a:rPr lang="en-US" sz="1200" baseline="0" dirty="0"/>
              <a:t> Machine was produced in KCK. It was patented in 1928. </a:t>
            </a:r>
          </a:p>
          <a:p>
            <a:r>
              <a:rPr lang="en-US" sz="1200" baseline="0" dirty="0"/>
              <a:t>Hot water, soap, and clothes were placed inside, and the handle was cranked to agitate the clothing. Then they would need to be rung out before hanging to dry. </a:t>
            </a:r>
          </a:p>
          <a:p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*Activity 1 &amp; 3: Washing Clothes &amp; Shaving (will be available in educational trunk post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along with more interactives for the other sections)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F8617-6BC0-4FAB-810E-DCF11096D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2: Discussion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refrigerators how do you think life would be different?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More trips to the store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No frozen or convenience food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Most food cooked from starch daily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Food spoiled easily and could make people sick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F8617-6BC0-4FAB-810E-DCF11096D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4: Hold a 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F8617-6BC0-4FAB-810E-DCF11096D9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5: Radio and TV discussion</a:t>
            </a:r>
          </a:p>
          <a:p>
            <a:r>
              <a:rPr lang="en-US" b="0" dirty="0"/>
              <a:t>How would have life been different?</a:t>
            </a:r>
          </a:p>
          <a:p>
            <a:r>
              <a:rPr lang="en-US" b="0" dirty="0"/>
              <a:t>How would people get their news?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F8617-6BC0-4FAB-810E-DCF11096D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F8617-6BC0-4FAB-810E-DCF11096D9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6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F8617-6BC0-4FAB-810E-DCF11096D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B6B0-112F-4FA6-8CAB-D6BC238EA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16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CADF-4263-423C-B96F-BFE4A14BF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A1943-F97D-46AC-9ED7-EEC411C8A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53DF2-55C8-4C91-A415-C8BB8D56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C1F8-444A-487E-93E3-9AD79F79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B142-D382-4A16-B548-ED894FB1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5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BD67-A724-4F53-AF9D-CCF0328F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B4421-4537-4AC3-B7F0-0EDF31C01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C519-FC6B-4A7B-B972-AB486FE7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EF70-5CBD-4CA9-9A17-905816B9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13E23-2792-4714-B16A-2CCC8ED5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3716D-2B00-4D44-B7F2-8397118F9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142A5-8FC5-4E91-B50B-E3BEA593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33AB-FE1C-44CB-A60A-FC1A04A4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A4956-182F-4229-A1FF-42345B1D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7AC7-5DA2-4B3C-A95B-483420E4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0489-06B6-4C33-B8DA-DE1AF645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0BEEB-B003-4DE8-804C-E6B9D43BA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5DCA-D1BF-46F8-9D7A-3C1F43D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D330-10BD-45E0-B513-9B666DCC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C280-5761-44BE-8BEC-146EF0B2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57D7-F9EA-4B91-9FDA-62E456BF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81AA9-6A73-4359-A126-1BB1D27E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53CD-4E68-4897-9C1E-85B48B94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332A-6F47-451F-A878-41A0DAB5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5D392-E759-44D3-ABCA-1D660CD0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6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1737-1536-41EE-AB85-8D8425A9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D5B7-C185-45C0-B25B-D222A0ED9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50193-C7A0-47BC-AC69-2D1731812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EA33B-5853-4F01-9C35-B06C9B07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6B5EE-6262-439B-B0B8-DEB1A881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66ABA-0B0C-4EB7-B99D-52798106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40D9-B6BD-4AD0-A6D1-459366AA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59499-76B0-4495-80BA-6BEDEE2F8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F8982-57AA-4917-A0FA-1FB102B52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B058A-9F68-429B-8566-B59F6AF2F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4B3F7-8F98-4BC1-B8BB-EE2229E6E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65284-1BBA-4809-9B51-274FC369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7C20C-05B4-425F-8C74-16696EC2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93B17-9DEC-4BD2-ABFF-20DDCDDA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93A8-564A-411D-9BD1-0D40850B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77153-16A9-4D60-AE32-0A27AB21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EE915-9C66-449D-B503-BFF179E2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2D566-EE68-435B-A299-FED70E6A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DBF0D-33EB-47E6-A3F9-0A8330A1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32F42-7754-40AA-B7A0-9E2AD3A4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FF5F2-AD60-48DB-B850-65CA78EF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9A20-6839-4D74-821D-7A7596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250B-1076-4468-9E8C-437718B9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372E3-FB5E-4998-A416-C357EBE5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6852E-C6B0-44AB-A638-9F86FB9E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81A74-43E8-4F4D-8B7D-6CBF5B3A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31893-4652-4E4F-94ED-48E38E94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926B-7563-4AE5-B6E8-41DA6566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48AE5-7424-4B50-B452-8D895D4EC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7803E-18FB-4E38-8477-4C3673AC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9B463-1D9C-401D-8B8D-0A17F7B4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DCC71-3B8A-4F77-BBFB-49BF850E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07405-CA8E-4FBB-9813-66F17A48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9B656-63D6-4D90-82B0-E13467F1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9F3F1-713E-42D5-B567-71DEB4F1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BA33-4D6B-4A0E-BF01-CDCE74A41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9C7B-96C1-421F-9BA7-6CE2CBF5588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B376-7B1D-4D5F-B2C4-39B9E0852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7054-2F19-4659-B688-233642511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99CF-8476-445E-ACCC-9159F9EA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_mgp6BJt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FL5XGqHer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https://youtu.be/6iWJ5LObN2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19A39-BB87-4FCB-A05C-2F533BFF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Modern Conveniences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62A96-A691-422D-9F8C-291C8EED3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13993"/>
            <a:ext cx="3799425" cy="37915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1920s saw the advent of many new inventions making their way into daily life.</a:t>
            </a:r>
          </a:p>
          <a:p>
            <a:endParaRPr lang="en-US" sz="2000" dirty="0"/>
          </a:p>
          <a:p>
            <a:r>
              <a:rPr lang="en-US" sz="2000" dirty="0"/>
              <a:t>The Paramount Steam Company operated in Kansas City, Kansas in the 1920s. Any guesses what they produced? </a:t>
            </a:r>
          </a:p>
          <a:p>
            <a:pPr marL="0" indent="0">
              <a:buNone/>
            </a:pPr>
            <a:br>
              <a:rPr lang="en-US" sz="1900" dirty="0"/>
            </a:br>
            <a:endParaRPr lang="en-US" sz="1900" dirty="0"/>
          </a:p>
        </p:txBody>
      </p:sp>
      <p:pic>
        <p:nvPicPr>
          <p:cNvPr id="12" name="Content Placeholder 11" descr="A picture containing brown, shoes, small, sitting&#10;&#10;Description automatically generated">
            <a:extLst>
              <a:ext uri="{FF2B5EF4-FFF2-40B4-BE49-F238E27FC236}">
                <a16:creationId xmlns:a16="http://schemas.microsoft.com/office/drawing/2014/main" id="{180B071F-0551-46CD-A537-C2A97CF5FC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r="564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4585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AE9B-991C-40B4-B6A4-EFC60196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Refrigeration </a:t>
            </a:r>
          </a:p>
        </p:txBody>
      </p:sp>
      <p:pic>
        <p:nvPicPr>
          <p:cNvPr id="6" name="Content Placeholder 5" descr="A picture containing indoor, oven, small, sitting&#10;&#10;Description automatically generated">
            <a:extLst>
              <a:ext uri="{FF2B5EF4-FFF2-40B4-BE49-F238E27FC236}">
                <a16:creationId xmlns:a16="http://schemas.microsoft.com/office/drawing/2014/main" id="{D19EAC93-C5D3-4C1A-A5D5-7F97F7610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47" y="373224"/>
            <a:ext cx="4889241" cy="61115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4B789-B02E-40EE-8B7E-39E8E6E61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86571" cy="3811588"/>
          </a:xfrm>
        </p:spPr>
        <p:txBody>
          <a:bodyPr/>
          <a:lstStyle/>
          <a:p>
            <a:r>
              <a:rPr lang="en-US" dirty="0"/>
              <a:t>In 1923 Frigidaire produced the first self-contained unit, introducing Americans to home refrigeration and freezer food storage. It wasn’t until 1929, when Clarence Birdseye offered the first quick-frozen foods to the American public, that frozen food became popular. </a:t>
            </a:r>
          </a:p>
          <a:p>
            <a:endParaRPr lang="en-US" dirty="0"/>
          </a:p>
          <a:p>
            <a:r>
              <a:rPr lang="en-US" dirty="0"/>
              <a:t>Without refrigerators how do you think life would be different?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7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C54B-60E3-49DC-8D6A-AFADAD68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82514" cy="1600200"/>
          </a:xfrm>
        </p:spPr>
        <p:txBody>
          <a:bodyPr/>
          <a:lstStyle/>
          <a:p>
            <a:r>
              <a:rPr lang="en-US" b="1" dirty="0"/>
              <a:t>Photography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D373AF-5A1B-4502-BBB0-6900B5E23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0" y="685378"/>
            <a:ext cx="3772711" cy="586656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2C399-0895-4D30-9B47-6A8E447BA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982514" cy="4033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earliest instant camera, which consisted of a camera and portable wet darkroom in a single compartment, was invented in 1923 by Samuel </a:t>
            </a:r>
            <a:r>
              <a:rPr lang="en-US" dirty="0" err="1"/>
              <a:t>Shlafrock</a:t>
            </a:r>
            <a:r>
              <a:rPr lang="en-US" dirty="0"/>
              <a:t>.  Years later the polaroid camera became famous for printing instant pictures. </a:t>
            </a:r>
          </a:p>
          <a:p>
            <a:r>
              <a:rPr lang="en-US" dirty="0"/>
              <a:t>If you look closely at early photographs, you can sometimes see props to help people hold poses. These were used because photographs took so long and if a person moved at all during the process the photograph would be blurred. Poses needed to be held for several seconds up to several minutes, depending on the technology.</a:t>
            </a:r>
          </a:p>
          <a:p>
            <a:endParaRPr lang="en-US" b="1" dirty="0"/>
          </a:p>
          <a:p>
            <a:r>
              <a:rPr lang="en-US" b="1" dirty="0"/>
              <a:t>Hold that Pose</a:t>
            </a:r>
            <a:endParaRPr lang="en-US" dirty="0"/>
          </a:p>
          <a:p>
            <a:r>
              <a:rPr lang="en-US" dirty="0"/>
              <a:t>Have everyone pick a pose and hold it for one minute. How many people made it the entire minute?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94C8A-370B-4CE5-803F-EEB77D4D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&amp; Television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5DDEAD-F0C6-4767-8865-F2521974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imagine life without mobile devices, computers, televisions or radios?</a:t>
            </a:r>
          </a:p>
          <a:p>
            <a:endParaRPr lang="en-US" dirty="0"/>
          </a:p>
        </p:txBody>
      </p:sp>
      <p:pic>
        <p:nvPicPr>
          <p:cNvPr id="7" name="Picture 6" descr="A picture containing indoor, appliance, table, wooden&#10;&#10;Description automatically generated">
            <a:extLst>
              <a:ext uri="{FF2B5EF4-FFF2-40B4-BE49-F238E27FC236}">
                <a16:creationId xmlns:a16="http://schemas.microsoft.com/office/drawing/2014/main" id="{B4B26991-4D83-478E-83B2-3F8640B69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3" y="2715208"/>
            <a:ext cx="5269930" cy="32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C9FA-7293-47E7-9E73-57693F42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8BF1-8FC8-4B8A-B38F-DB213DDF1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01640" cy="4351338"/>
          </a:xfrm>
        </p:spPr>
        <p:txBody>
          <a:bodyPr>
            <a:normAutofit/>
          </a:bodyPr>
          <a:lstStyle/>
          <a:p>
            <a:r>
              <a:rPr lang="en-US" dirty="0"/>
              <a:t>1920 - America's first Radio Station was KDKA </a:t>
            </a:r>
            <a:r>
              <a:rPr lang="en-US"/>
              <a:t>in Pittsburg, PA</a:t>
            </a:r>
            <a:endParaRPr lang="en-US" dirty="0"/>
          </a:p>
          <a:p>
            <a:r>
              <a:rPr lang="en-US" dirty="0"/>
              <a:t>Early radio’s center of family entertainment</a:t>
            </a:r>
          </a:p>
          <a:p>
            <a:r>
              <a:rPr lang="en-US" dirty="0"/>
              <a:t>Source of news, changed how news was delivered</a:t>
            </a:r>
          </a:p>
          <a:p>
            <a:r>
              <a:rPr lang="en-US" dirty="0">
                <a:hlinkClick r:id="rId3"/>
              </a:rPr>
              <a:t>Listen to the first public broadcast, Harding Elected President</a:t>
            </a:r>
            <a:endParaRPr lang="en-US" dirty="0"/>
          </a:p>
        </p:txBody>
      </p:sp>
      <p:pic>
        <p:nvPicPr>
          <p:cNvPr id="8" name="Content Placeholder 7" descr="A picture containing indoor, chair, sitting, wooden&#10;&#10;Description automatically generated">
            <a:extLst>
              <a:ext uri="{FF2B5EF4-FFF2-40B4-BE49-F238E27FC236}">
                <a16:creationId xmlns:a16="http://schemas.microsoft.com/office/drawing/2014/main" id="{EC4A6FA0-34B0-4C1D-9600-A1C2F9AD0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0882"/>
          <a:stretch/>
        </p:blipFill>
        <p:spPr>
          <a:xfrm>
            <a:off x="7073359" y="1581681"/>
            <a:ext cx="4280441" cy="4351338"/>
          </a:xfrm>
        </p:spPr>
      </p:pic>
    </p:spTree>
    <p:extLst>
      <p:ext uri="{BB962C8B-B14F-4D97-AF65-F5344CB8AC3E}">
        <p14:creationId xmlns:p14="http://schemas.microsoft.com/office/powerpoint/2010/main" val="401538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4BB9-3C45-4580-94CE-AB940F71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Television is Born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033E-4D96-489E-9321-090B6D16FD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1925 - Television was invented by John </a:t>
            </a:r>
            <a:r>
              <a:rPr lang="en-US" dirty="0" err="1"/>
              <a:t>Logie</a:t>
            </a:r>
            <a:r>
              <a:rPr lang="en-US" dirty="0"/>
              <a:t> Baird. </a:t>
            </a:r>
          </a:p>
          <a:p>
            <a:r>
              <a:rPr lang="en-US" dirty="0"/>
              <a:t>The first experimental Television broadcast in the US was in 1928.  </a:t>
            </a:r>
          </a:p>
          <a:p>
            <a:r>
              <a:rPr lang="en-US" dirty="0">
                <a:hlinkClick r:id="rId3"/>
              </a:rPr>
              <a:t>Silent Cartoon </a:t>
            </a:r>
            <a:endParaRPr lang="en-US" dirty="0"/>
          </a:p>
          <a:p>
            <a:r>
              <a:rPr lang="en-US" dirty="0">
                <a:hlinkClick r:id="rId4"/>
              </a:rPr>
              <a:t>First Broadcast NBC/RCA 1936</a:t>
            </a:r>
            <a:endParaRPr lang="en-US" dirty="0"/>
          </a:p>
        </p:txBody>
      </p:sp>
      <p:pic>
        <p:nvPicPr>
          <p:cNvPr id="6" name="Content Placeholder 5" descr="A close up of a door&#10;&#10;Description automatically generated">
            <a:extLst>
              <a:ext uri="{FF2B5EF4-FFF2-40B4-BE49-F238E27FC236}">
                <a16:creationId xmlns:a16="http://schemas.microsoft.com/office/drawing/2014/main" id="{B43552B8-931A-4681-851D-8238CE1437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93" y="518160"/>
            <a:ext cx="4504407" cy="5658803"/>
          </a:xfrm>
        </p:spPr>
      </p:pic>
    </p:spTree>
    <p:extLst>
      <p:ext uri="{BB962C8B-B14F-4D97-AF65-F5344CB8AC3E}">
        <p14:creationId xmlns:p14="http://schemas.microsoft.com/office/powerpoint/2010/main" val="384976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D096-5BD7-4957-A865-6C651403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4759"/>
          </a:xfrm>
        </p:spPr>
        <p:txBody>
          <a:bodyPr/>
          <a:lstStyle/>
          <a:p>
            <a:pPr algn="ctr"/>
            <a:r>
              <a:rPr lang="en-US" b="1"/>
              <a:t>100 Year Educational Trunk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82D4-5C76-405C-BC47-31F038CC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380"/>
            <a:ext cx="10515600" cy="4889584"/>
          </a:xfrm>
        </p:spPr>
        <p:txBody>
          <a:bodyPr/>
          <a:lstStyle/>
          <a:p>
            <a:r>
              <a:rPr lang="en-US" dirty="0"/>
              <a:t>This trunk is provided by the Wyandotte County Museum</a:t>
            </a:r>
          </a:p>
          <a:p>
            <a:r>
              <a:rPr lang="en-US" dirty="0"/>
              <a:t>It highlights life in Wyandotte County in the 1920s and the enduring struggle for freedom</a:t>
            </a:r>
          </a:p>
          <a:p>
            <a:r>
              <a:rPr lang="en-US" dirty="0"/>
              <a:t>This trunk is made possible through a Freedom Frontier National Heritage Area grant funded by the Barton P. and Mary D. Cohen Charitable Trust.</a:t>
            </a:r>
          </a:p>
          <a:p>
            <a:r>
              <a:rPr lang="en-US" dirty="0"/>
              <a:t>These documents are free to use for educational purposes.</a:t>
            </a:r>
          </a:p>
          <a:p>
            <a:r>
              <a:rPr lang="en-US" dirty="0"/>
              <a:t>Please contact the museum directly for additional classroom aids, comments, or questions.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070E9-72EB-4B30-B8A8-18BA0A7C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104" y="5058601"/>
            <a:ext cx="1560711" cy="1725318"/>
          </a:xfrm>
          <a:prstGeom prst="rect">
            <a:avLst/>
          </a:prstGeom>
        </p:spPr>
      </p:pic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68F9243-19E8-41F5-88A8-FECD39CA3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63" y="5322224"/>
            <a:ext cx="3141554" cy="1396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D4714-D47E-4797-A1C6-61A26CD3C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468" y="5322224"/>
            <a:ext cx="3186621" cy="129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4F1F9-A4A9-4255-9BA9-506D1EBDE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913" y="5421309"/>
            <a:ext cx="3054505" cy="10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545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Modern Conveniences </vt:lpstr>
      <vt:lpstr>Refrigeration </vt:lpstr>
      <vt:lpstr>Photography </vt:lpstr>
      <vt:lpstr>Radio &amp; Television </vt:lpstr>
      <vt:lpstr>Radio Waves</vt:lpstr>
      <vt:lpstr>Television is Born </vt:lpstr>
      <vt:lpstr>100 Year Educational Trunk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Conveniences </dc:title>
  <dc:creator>Loch, Amy</dc:creator>
  <cp:lastModifiedBy>Loch, Amy</cp:lastModifiedBy>
  <cp:revision>16</cp:revision>
  <dcterms:created xsi:type="dcterms:W3CDTF">2020-09-08T18:35:56Z</dcterms:created>
  <dcterms:modified xsi:type="dcterms:W3CDTF">2020-09-15T16:19:45Z</dcterms:modified>
</cp:coreProperties>
</file>